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3" r:id="rId7"/>
    <p:sldId id="264" r:id="rId8"/>
    <p:sldId id="265" r:id="rId9"/>
    <p:sldId id="266" r:id="rId10"/>
    <p:sldId id="268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4C4948-DEF9-5249-A254-65F21CB8124F}" v="13" dt="2024-07-15T12:11:14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–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6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8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C1AE3-6BA4-D781-0253-DD76360261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2460B8-70AD-7AA5-B4DA-CE647DF4D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853DD-BDCF-BD6B-FE8A-3FC76CAB0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5BAF0-9D2E-7090-8943-F25338542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FFA74-37DF-3651-5C15-7387E538B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093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3A6F2-0EA8-B01F-7A91-4E28E216E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0FD70C-3985-859D-4B1C-C0551E30B7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8B11D-034C-AD5E-E272-C514C1EA5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E3C45-137C-4FE5-1314-3D59DFFC1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BA07A-474E-6D92-AA85-5595DD8B6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7015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87B4E4-6468-B30A-BE64-ADCCDCCA61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6F9D86-1D6E-0FED-F4A3-A0142F59F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8EAB3-A55E-F975-8DFA-BFF5EFF8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4B011-5C71-5BF3-6691-CBA49158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633F4-4867-7A63-9EF9-3B99AF898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26546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87E55-3F93-6AC2-40B5-4A50C61E3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46F43-70E1-3028-0F46-75BE600E0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1C5EE-60F6-2DA0-F039-C583E4E37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FF246-2C47-8925-D7B6-DA788BDC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27104-BF3B-4BC1-7D9B-EC1637CA2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1824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ECAF7-A695-4F22-01DB-C610D07CF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73042D-C733-9FA8-FDDA-B6585A985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24189-CE66-62D6-112E-8D6105697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226B0-478C-E4E5-3BAC-75027629B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201D0-D78A-9117-F881-2770A5E9F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0476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9A84D-8B28-2350-431D-0EC48C03B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1AF90-FEAF-3455-8F3B-C3BE839EE0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0F5CEB-3789-B4E5-25BC-DCB1944CE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C20B6-8903-B511-2B4D-C72A111E4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583F8-3DE7-E367-ED7D-A2C3E8E5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3D4A51-75CA-B4C0-ED16-52C0383EC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844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E389C-12A1-9130-CB05-76A521B9C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AAAA4-1F51-60B6-249A-DD40F856D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E1ECFD-7237-36E4-3133-34DE51A82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D49718-A2D7-2293-A3D0-39437901D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CEDB66-ACFB-BFE8-BC2E-34EC09F8BE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683C0-7829-7298-BBA4-E833265CF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17EFEF-E726-2380-8196-6213B72E1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960A57-AB25-21B8-9248-A8C5D78D5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435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199A8-C3AC-4B91-4689-7AB12CBAE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7C942-D71E-E3B3-1C5A-BCDBC8EB5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F5A468-9F77-EA33-25F9-8E015851B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B24E6-1F4D-FC9E-32F6-68D86023D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33552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0458B-193D-D659-6696-6BFC46C6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AFE21B-5AF6-D8A4-6781-F1B147383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8FADE-80F5-6196-276E-0F6D614A7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659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027AE-DB4E-A5C5-5FA5-B2057C95D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AC63B-412A-09BC-C92D-DE3DAE0AB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3B6C5E-8577-1669-14CA-9B2315529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4ED2AC-92B5-2F2B-9CE2-980ED4110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426E10-3603-A981-AC23-8817B16DC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6796ED-6489-6EC5-9E4C-AB576159B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5069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4A808-A223-DB2D-07FE-58F7DA874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F406D7-8A4A-CF82-1417-577CEA121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0983B3-5371-070B-070A-E83EC69529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B3F59-1298-A8DD-3292-5D2C48C23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302BA-BF34-5D03-A90A-5071DBD34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E7560-F036-D3FF-F5DF-39FEF40A0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96348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86D318-BA00-08AD-3487-4002564E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D6325-5002-9033-6A20-A99BD8D7B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4F365-7458-F77E-55DC-DF39014D9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E3CF7-F067-4976-806F-E786E8DC761B}" type="datetimeFigureOut">
              <a:rPr lang="en-IE" smtClean="0"/>
              <a:t>15/07/2024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564A1-5878-DE66-38A2-AB85AF6773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A2F5B-6D46-DE70-0A1F-5F86B64740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0185-0E7B-42BF-B081-2F8F2B3015A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3470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>
            <a:extLst>
              <a:ext uri="{FF2B5EF4-FFF2-40B4-BE49-F238E27FC236}">
                <a16:creationId xmlns:a16="http://schemas.microsoft.com/office/drawing/2014/main" id="{B99446F9-AD7F-2653-047F-DED951C17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9437" y="643466"/>
            <a:ext cx="5773126" cy="557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667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93898FF-D987-4B0E-BFB4-85F5EB356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2B3EA3-FEBF-40E2-B80F-9D802CF67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516C1EB-8D62-4BF0-92B5-02E6AE43B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A737E5B8-8F31-4942-B159-B213C4D6D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12128B6-ED88-4712-866F-66C86EE34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6678" y="0"/>
            <a:ext cx="11145980" cy="6870723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A2AFA-4309-BA86-CA05-94C24C483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684" y="2395630"/>
            <a:ext cx="4803900" cy="33420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New Officers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3B736C-F3A4-1ABC-E12B-3803FFA7220A}"/>
              </a:ext>
            </a:extLst>
          </p:cNvPr>
          <p:cNvSpPr txBox="1"/>
          <p:nvPr/>
        </p:nvSpPr>
        <p:spPr>
          <a:xfrm>
            <a:off x="2594344" y="2211572"/>
            <a:ext cx="0" cy="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19DD327-F8C0-4FFD-12A9-37C67196E0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545574"/>
              </p:ext>
            </p:extLst>
          </p:nvPr>
        </p:nvGraphicFramePr>
        <p:xfrm>
          <a:off x="1129524" y="171715"/>
          <a:ext cx="4446599" cy="651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6894">
                  <a:extLst>
                    <a:ext uri="{9D8B030D-6E8A-4147-A177-3AD203B41FA5}">
                      <a16:colId xmlns:a16="http://schemas.microsoft.com/office/drawing/2014/main" val="3195105203"/>
                    </a:ext>
                  </a:extLst>
                </a:gridCol>
                <a:gridCol w="2269705">
                  <a:extLst>
                    <a:ext uri="{9D8B030D-6E8A-4147-A177-3AD203B41FA5}">
                      <a16:colId xmlns:a16="http://schemas.microsoft.com/office/drawing/2014/main" val="1814976262"/>
                    </a:ext>
                  </a:extLst>
                </a:gridCol>
              </a:tblGrid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Newbies 4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205959207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T116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382000068"/>
                  </a:ext>
                </a:extLst>
              </a:tr>
              <a:tr h="40725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Cat O'Driscoll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05548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Katie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Halpin-Hill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68311888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Pádraig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Mac Brádaigh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224640081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Karl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Ormsby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843756346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SImone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James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4912887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Ema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Radlinskaite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261946032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Faith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Wainana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321098465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Brian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Power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254346909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Amy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Smith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21870924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Mia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Hogan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896271887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Eliska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Hribalova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339218280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Paddy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Carey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96255178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61190379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265816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648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93898FF-D987-4B0E-BFB4-85F5EB356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2B3EA3-FEBF-40E2-B80F-9D802CF67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516C1EB-8D62-4BF0-92B5-02E6AE43B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A737E5B8-8F31-4942-B159-B213C4D6D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12128B6-ED88-4712-866F-66C86EE34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6678" y="0"/>
            <a:ext cx="11145980" cy="6870723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A2AFA-4309-BA86-CA05-94C24C483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684" y="2395630"/>
            <a:ext cx="4803900" cy="33420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New Officers 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3B736C-F3A4-1ABC-E12B-3803FFA7220A}"/>
              </a:ext>
            </a:extLst>
          </p:cNvPr>
          <p:cNvSpPr txBox="1"/>
          <p:nvPr/>
        </p:nvSpPr>
        <p:spPr>
          <a:xfrm>
            <a:off x="2594344" y="2211572"/>
            <a:ext cx="0" cy="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427D48E-4369-E74E-3D5A-F12F5850D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262216"/>
              </p:ext>
            </p:extLst>
          </p:nvPr>
        </p:nvGraphicFramePr>
        <p:xfrm>
          <a:off x="1123867" y="171715"/>
          <a:ext cx="4457912" cy="651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8956">
                  <a:extLst>
                    <a:ext uri="{9D8B030D-6E8A-4147-A177-3AD203B41FA5}">
                      <a16:colId xmlns:a16="http://schemas.microsoft.com/office/drawing/2014/main" val="1439253605"/>
                    </a:ext>
                  </a:extLst>
                </a:gridCol>
                <a:gridCol w="2228956">
                  <a:extLst>
                    <a:ext uri="{9D8B030D-6E8A-4147-A177-3AD203B41FA5}">
                      <a16:colId xmlns:a16="http://schemas.microsoft.com/office/drawing/2014/main" val="2563250168"/>
                    </a:ext>
                  </a:extLst>
                </a:gridCol>
              </a:tblGrid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Newbies 5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611715158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T108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324387454"/>
                  </a:ext>
                </a:extLst>
              </a:tr>
              <a:tr h="40725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Cathy Pembroke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734284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Alishaer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Ahmed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45958218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Lavender Jane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Gartlan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0897352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Jenny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Maguire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282302211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Alison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Ní Threasaigh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844055178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Naomi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Sebastine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55768995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Tom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Forde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57199129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Corey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Shanahan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660889071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Eli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McBriarty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05437686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Patrycja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Zbikowska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152650866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Jos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Gijbels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632814562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Emil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Kindl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1244772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78874032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78171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720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A1716-F2E1-5867-4F18-EAC444407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Code of Conduct Notes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70841-6EB6-D7E5-3384-DEBB02AD0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GB" dirty="0"/>
              <a:t>Senior Officer: Chris Clifford, USI President</a:t>
            </a:r>
          </a:p>
          <a:p>
            <a:r>
              <a:rPr lang="en-GB" dirty="0"/>
              <a:t>Senior Staff Member: Ben Archibald</a:t>
            </a:r>
          </a:p>
          <a:p>
            <a:r>
              <a:rPr lang="en-GB" dirty="0"/>
              <a:t>Senior USI First Aider at Event: Nathan Murphy</a:t>
            </a:r>
          </a:p>
        </p:txBody>
      </p:sp>
    </p:spTree>
    <p:extLst>
      <p:ext uri="{BB962C8B-B14F-4D97-AF65-F5344CB8AC3E}">
        <p14:creationId xmlns:p14="http://schemas.microsoft.com/office/powerpoint/2010/main" val="115357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905B5-4953-9316-4E22-A7ED24DCB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>
                <a:solidFill>
                  <a:srgbClr val="FF0000"/>
                </a:solidFill>
              </a:rPr>
              <a:t>Event Emergency Telephone Number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5CFDF-1002-23C2-3A6E-0B29227A4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gd-GB" sz="13800" b="1" dirty="0">
                <a:solidFill>
                  <a:srgbClr val="FF0000"/>
                </a:solidFill>
              </a:rPr>
              <a:t>085 849 0065</a:t>
            </a:r>
            <a:endParaRPr lang="en-IE" sz="13800" b="1" dirty="0">
              <a:solidFill>
                <a:srgbClr val="FF0000"/>
              </a:solidFill>
            </a:endParaRP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8723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2EDC3-98EB-A0C7-B912-B606C387A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Ethos Trainers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EC852-BFAF-AEE2-02C5-88984BFA7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Ben Kinross</a:t>
            </a:r>
            <a:endParaRPr lang="en-IE" dirty="0"/>
          </a:p>
          <a:p>
            <a:r>
              <a:rPr lang="en-IE" dirty="0"/>
              <a:t>Mike Day</a:t>
            </a:r>
          </a:p>
          <a:p>
            <a:r>
              <a:rPr lang="en-IE" dirty="0"/>
              <a:t>Glen Guilfoyle</a:t>
            </a:r>
          </a:p>
          <a:p>
            <a:r>
              <a:rPr lang="en-IE" dirty="0"/>
              <a:t>Cllr Cat O’Driscoll</a:t>
            </a:r>
          </a:p>
          <a:p>
            <a:r>
              <a:rPr lang="en-IE" dirty="0"/>
              <a:t>Marie Lyons</a:t>
            </a:r>
          </a:p>
          <a:p>
            <a:r>
              <a:rPr lang="en-IE" dirty="0"/>
              <a:t>Cathy Pembroke</a:t>
            </a:r>
          </a:p>
          <a:p>
            <a:r>
              <a:rPr lang="en-IE" dirty="0"/>
              <a:t>Ben Archibald</a:t>
            </a:r>
          </a:p>
        </p:txBody>
      </p:sp>
    </p:spTree>
    <p:extLst>
      <p:ext uri="{BB962C8B-B14F-4D97-AF65-F5344CB8AC3E}">
        <p14:creationId xmlns:p14="http://schemas.microsoft.com/office/powerpoint/2010/main" val="1660149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A93898FF-D987-4B0E-BFB4-85F5EB356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A2B3EA3-FEBF-40E2-B80F-9D802CF67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5516C1EB-8D62-4BF0-92B5-02E6AE43B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A737E5B8-8F31-4942-B159-B213C4D6D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12128B6-ED88-4712-866F-66C86EE34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6678" y="0"/>
            <a:ext cx="11145980" cy="6870723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A2AFA-4309-BA86-CA05-94C24C483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684" y="2395630"/>
            <a:ext cx="4803900" cy="33420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Returners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3B736C-F3A4-1ABC-E12B-3803FFA7220A}"/>
              </a:ext>
            </a:extLst>
          </p:cNvPr>
          <p:cNvSpPr txBox="1"/>
          <p:nvPr/>
        </p:nvSpPr>
        <p:spPr>
          <a:xfrm>
            <a:off x="2594344" y="2211572"/>
            <a:ext cx="0" cy="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8A3CF13-C819-8BD8-3C36-DC2B056F78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918514"/>
              </p:ext>
            </p:extLst>
          </p:nvPr>
        </p:nvGraphicFramePr>
        <p:xfrm>
          <a:off x="1086999" y="171715"/>
          <a:ext cx="4531649" cy="6516137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1863971">
                  <a:extLst>
                    <a:ext uri="{9D8B030D-6E8A-4147-A177-3AD203B41FA5}">
                      <a16:colId xmlns:a16="http://schemas.microsoft.com/office/drawing/2014/main" val="458291798"/>
                    </a:ext>
                  </a:extLst>
                </a:gridCol>
                <a:gridCol w="2667678">
                  <a:extLst>
                    <a:ext uri="{9D8B030D-6E8A-4147-A177-3AD203B41FA5}">
                      <a16:colId xmlns:a16="http://schemas.microsoft.com/office/drawing/2014/main" val="3067081999"/>
                    </a:ext>
                  </a:extLst>
                </a:gridCol>
              </a:tblGrid>
              <a:tr h="45692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E" sz="18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Returners Group 1</a:t>
                      </a:r>
                      <a:endParaRPr lang="en-IE" sz="18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013641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KSA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W217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140390"/>
                  </a:ext>
                </a:extLst>
              </a:tr>
              <a:tr h="37870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Ben Archibald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410577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Sarah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Mohan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687132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Faye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Ní Dhomhnaill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730770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Holly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Lambe-sally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2170196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Gearóid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Folan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894935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Jordan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Buckley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780291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Peter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McCann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250933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Shauna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O' Toole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7653204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Kieran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Minto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895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Jess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Hindley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3481586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Stephen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Fogarty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244495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Wiktoria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Szeremeta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927956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319190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801823"/>
                  </a:ext>
                </a:extLst>
              </a:tr>
              <a:tr h="378701"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Niamh</a:t>
                      </a:r>
                      <a:endParaRPr lang="en-IE" sz="13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3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Doherty</a:t>
                      </a:r>
                      <a:endParaRPr lang="en-IE" sz="13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90" marR="9422" marT="16025" marB="12019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76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642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93898FF-D987-4B0E-BFB4-85F5EB356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2B3EA3-FEBF-40E2-B80F-9D802CF67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516C1EB-8D62-4BF0-92B5-02E6AE43B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A737E5B8-8F31-4942-B159-B213C4D6D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12128B6-ED88-4712-866F-66C86EE34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6678" y="0"/>
            <a:ext cx="11145980" cy="6870723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A2AFA-4309-BA86-CA05-94C24C483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684" y="2395630"/>
            <a:ext cx="4803900" cy="33420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Returners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3B736C-F3A4-1ABC-E12B-3803FFA7220A}"/>
              </a:ext>
            </a:extLst>
          </p:cNvPr>
          <p:cNvSpPr txBox="1"/>
          <p:nvPr/>
        </p:nvSpPr>
        <p:spPr>
          <a:xfrm>
            <a:off x="2594344" y="2211572"/>
            <a:ext cx="0" cy="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2C0AB96-EAD5-D42F-3E82-0330B3DB34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611727"/>
              </p:ext>
            </p:extLst>
          </p:nvPr>
        </p:nvGraphicFramePr>
        <p:xfrm>
          <a:off x="1304665" y="171715"/>
          <a:ext cx="4096316" cy="65161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8158">
                  <a:extLst>
                    <a:ext uri="{9D8B030D-6E8A-4147-A177-3AD203B41FA5}">
                      <a16:colId xmlns:a16="http://schemas.microsoft.com/office/drawing/2014/main" val="116770867"/>
                    </a:ext>
                  </a:extLst>
                </a:gridCol>
                <a:gridCol w="2048158">
                  <a:extLst>
                    <a:ext uri="{9D8B030D-6E8A-4147-A177-3AD203B41FA5}">
                      <a16:colId xmlns:a16="http://schemas.microsoft.com/office/drawing/2014/main" val="1212037756"/>
                    </a:ext>
                  </a:extLst>
                </a:gridCol>
              </a:tblGrid>
              <a:tr h="37623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Returners Group 2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543284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S114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5650" marR="15650" marT="15650" marB="0" anchor="b"/>
                </a:tc>
                <a:extLst>
                  <a:ext uri="{0D108BD9-81ED-4DB2-BD59-A6C34878D82A}">
                    <a16:rowId xmlns:a16="http://schemas.microsoft.com/office/drawing/2014/main" val="3848077322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Mike Day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5650" marR="15650" marT="15650" marB="0" anchor="b"/>
                </a:tc>
                <a:extLst>
                  <a:ext uri="{0D108BD9-81ED-4DB2-BD59-A6C34878D82A}">
                    <a16:rowId xmlns:a16="http://schemas.microsoft.com/office/drawing/2014/main" val="179296357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Anu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Akinsola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4027163242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Kevin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Sweeney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845594506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Gavin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Fanning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4241206618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Amelia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Lown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1437320745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Dara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lenihan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540715754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Tre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Robert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1958584478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Sheran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Bahadir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3440001566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Sajid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Khan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3431266194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Ethan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Davies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100040155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Ellie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Oneill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2383262382"/>
                  </a:ext>
                </a:extLst>
              </a:tr>
              <a:tr h="376232"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Mark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000" u="none" strike="noStrike">
                          <a:effectLst/>
                        </a:rPr>
                        <a:t>Dunne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3108670038"/>
                  </a:ext>
                </a:extLst>
              </a:tr>
              <a:tr h="416297">
                <a:tc>
                  <a:txBody>
                    <a:bodyPr/>
                    <a:lstStyle/>
                    <a:p>
                      <a:pPr algn="l" fontAlgn="b"/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5650" marR="15650" marT="156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5650" marR="15650" marT="15650" marB="0" anchor="b"/>
                </a:tc>
                <a:extLst>
                  <a:ext uri="{0D108BD9-81ED-4DB2-BD59-A6C34878D82A}">
                    <a16:rowId xmlns:a16="http://schemas.microsoft.com/office/drawing/2014/main" val="4275955159"/>
                  </a:ext>
                </a:extLst>
              </a:tr>
              <a:tr h="416297">
                <a:tc>
                  <a:txBody>
                    <a:bodyPr/>
                    <a:lstStyle/>
                    <a:p>
                      <a:pPr algn="l" fontAlgn="b"/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5650" marR="15650" marT="156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5650" marR="15650" marT="15650" marB="0" anchor="b"/>
                </a:tc>
                <a:extLst>
                  <a:ext uri="{0D108BD9-81ED-4DB2-BD59-A6C34878D82A}">
                    <a16:rowId xmlns:a16="http://schemas.microsoft.com/office/drawing/2014/main" val="804054971"/>
                  </a:ext>
                </a:extLst>
              </a:tr>
              <a:tr h="416297">
                <a:tc>
                  <a:txBody>
                    <a:bodyPr/>
                    <a:lstStyle/>
                    <a:p>
                      <a:pPr algn="l" fontAlgn="ctr"/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5650" marR="15650" marT="15650" marB="0" anchor="ctr"/>
                </a:tc>
                <a:extLst>
                  <a:ext uri="{0D108BD9-81ED-4DB2-BD59-A6C34878D82A}">
                    <a16:rowId xmlns:a16="http://schemas.microsoft.com/office/drawing/2014/main" val="3503382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202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93898FF-D987-4B0E-BFB4-85F5EB356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2B3EA3-FEBF-40E2-B80F-9D802CF67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516C1EB-8D62-4BF0-92B5-02E6AE43B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A737E5B8-8F31-4942-B159-B213C4D6D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12128B6-ED88-4712-866F-66C86EE34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6678" y="0"/>
            <a:ext cx="11145980" cy="6870723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A2AFA-4309-BA86-CA05-94C24C483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684" y="2395630"/>
            <a:ext cx="4803900" cy="33420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New Officers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3B736C-F3A4-1ABC-E12B-3803FFA7220A}"/>
              </a:ext>
            </a:extLst>
          </p:cNvPr>
          <p:cNvSpPr txBox="1"/>
          <p:nvPr/>
        </p:nvSpPr>
        <p:spPr>
          <a:xfrm>
            <a:off x="2594344" y="2211572"/>
            <a:ext cx="0" cy="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28E18E6-7BCA-775B-2C50-429D6E20FC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687947"/>
              </p:ext>
            </p:extLst>
          </p:nvPr>
        </p:nvGraphicFramePr>
        <p:xfrm>
          <a:off x="1123467" y="171715"/>
          <a:ext cx="4458713" cy="651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5314">
                  <a:extLst>
                    <a:ext uri="{9D8B030D-6E8A-4147-A177-3AD203B41FA5}">
                      <a16:colId xmlns:a16="http://schemas.microsoft.com/office/drawing/2014/main" val="2023484092"/>
                    </a:ext>
                  </a:extLst>
                </a:gridCol>
                <a:gridCol w="2173399">
                  <a:extLst>
                    <a:ext uri="{9D8B030D-6E8A-4147-A177-3AD203B41FA5}">
                      <a16:colId xmlns:a16="http://schemas.microsoft.com/office/drawing/2014/main" val="751868936"/>
                    </a:ext>
                  </a:extLst>
                </a:gridCol>
              </a:tblGrid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Newbies 1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732792707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S110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85082678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Ben Kinross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98691611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Suyi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Yang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058436530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Gerry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O'Brien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05391499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Jamie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Mangan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774262118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Esmeraldi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Doda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900927355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Julieanne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Ní Mhullaoidh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532144052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Diana Maria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Moldovean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459001372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Beth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Strahan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903634105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Emily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Roberts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74635306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Ryan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Harte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528160449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Aaron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Lynch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55737805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Kate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Higgins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522411552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182815624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575516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1390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93898FF-D987-4B0E-BFB4-85F5EB356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2B3EA3-FEBF-40E2-B80F-9D802CF67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516C1EB-8D62-4BF0-92B5-02E6AE43B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A737E5B8-8F31-4942-B159-B213C4D6D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12128B6-ED88-4712-866F-66C86EE34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6678" y="0"/>
            <a:ext cx="11145980" cy="6870723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A2AFA-4309-BA86-CA05-94C24C483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684" y="2395630"/>
            <a:ext cx="4803900" cy="33420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New Officers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3B736C-F3A4-1ABC-E12B-3803FFA7220A}"/>
              </a:ext>
            </a:extLst>
          </p:cNvPr>
          <p:cNvSpPr txBox="1"/>
          <p:nvPr/>
        </p:nvSpPr>
        <p:spPr>
          <a:xfrm>
            <a:off x="2594344" y="2211572"/>
            <a:ext cx="0" cy="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6380D88-9BB0-E084-3BB4-11A245AF40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147028"/>
              </p:ext>
            </p:extLst>
          </p:nvPr>
        </p:nvGraphicFramePr>
        <p:xfrm>
          <a:off x="1052794" y="171715"/>
          <a:ext cx="4600059" cy="651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5413">
                  <a:extLst>
                    <a:ext uri="{9D8B030D-6E8A-4147-A177-3AD203B41FA5}">
                      <a16:colId xmlns:a16="http://schemas.microsoft.com/office/drawing/2014/main" val="1232504950"/>
                    </a:ext>
                  </a:extLst>
                </a:gridCol>
                <a:gridCol w="2374646">
                  <a:extLst>
                    <a:ext uri="{9D8B030D-6E8A-4147-A177-3AD203B41FA5}">
                      <a16:colId xmlns:a16="http://schemas.microsoft.com/office/drawing/2014/main" val="1091270694"/>
                    </a:ext>
                  </a:extLst>
                </a:gridCol>
              </a:tblGrid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Newbies 2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327135988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T106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292066801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Marie Lyons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523032322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Aoife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Butler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990423314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Sophie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McNestry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038353806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Hamza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Bana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114305606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Princewill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Aguele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01004996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Richard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Noonan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981603051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AJ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Shipley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204288265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Connor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Ó Hagan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177294770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Julia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Bocianowska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577165290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Aine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Hatzer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804607215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Malcom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McDonagh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455206184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Lucrecia Luna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Smee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95129206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514579046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 dirty="0">
                          <a:effectLst/>
                        </a:rPr>
                        <a:t> </a:t>
                      </a:r>
                      <a:endParaRPr lang="en-IE" sz="2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970348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381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93898FF-D987-4B0E-BFB4-85F5EB356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2B3EA3-FEBF-40E2-B80F-9D802CF67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516C1EB-8D62-4BF0-92B5-02E6AE43B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A737E5B8-8F31-4942-B159-B213C4D6D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12128B6-ED88-4712-866F-66C86EE34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6678" y="0"/>
            <a:ext cx="11145980" cy="6870723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A2AFA-4309-BA86-CA05-94C24C483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684" y="2395630"/>
            <a:ext cx="4803900" cy="33420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New Officers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3B736C-F3A4-1ABC-E12B-3803FFA7220A}"/>
              </a:ext>
            </a:extLst>
          </p:cNvPr>
          <p:cNvSpPr txBox="1"/>
          <p:nvPr/>
        </p:nvSpPr>
        <p:spPr>
          <a:xfrm>
            <a:off x="2594344" y="2211572"/>
            <a:ext cx="0" cy="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C1C0623-F54E-0A65-40EE-B25808671B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054717"/>
              </p:ext>
            </p:extLst>
          </p:nvPr>
        </p:nvGraphicFramePr>
        <p:xfrm>
          <a:off x="1157026" y="171715"/>
          <a:ext cx="4391595" cy="651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8917">
                  <a:extLst>
                    <a:ext uri="{9D8B030D-6E8A-4147-A177-3AD203B41FA5}">
                      <a16:colId xmlns:a16="http://schemas.microsoft.com/office/drawing/2014/main" val="1864511727"/>
                    </a:ext>
                  </a:extLst>
                </a:gridCol>
                <a:gridCol w="2262678">
                  <a:extLst>
                    <a:ext uri="{9D8B030D-6E8A-4147-A177-3AD203B41FA5}">
                      <a16:colId xmlns:a16="http://schemas.microsoft.com/office/drawing/2014/main" val="2578360794"/>
                    </a:ext>
                  </a:extLst>
                </a:gridCol>
              </a:tblGrid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Newbies 3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977808729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T118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365574728"/>
                  </a:ext>
                </a:extLst>
              </a:tr>
              <a:tr h="40725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Glen Guilfoyle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514094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Brandon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Perry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13654679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Liv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Harrington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267548670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Eoghan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Gilroy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4180062340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Alex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Angland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004130420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Fatima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Said Abshir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99379163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Chloe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Anderson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108033614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Tobi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Bewaji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029171685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Chris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Murray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186388823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Christina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McGuinness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095812575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Baisat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Alawiye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512117277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Cian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McGrath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1173704742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Ellen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Bamber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2975536155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pPr algn="l" fontAlgn="ctr"/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2100" u="none" strike="noStrike">
                          <a:effectLst/>
                        </a:rPr>
                        <a:t> </a:t>
                      </a:r>
                      <a:endParaRPr lang="en-IE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941" marR="16941" marT="16941" marB="0" anchor="ctr"/>
                </a:tc>
                <a:extLst>
                  <a:ext uri="{0D108BD9-81ED-4DB2-BD59-A6C34878D82A}">
                    <a16:rowId xmlns:a16="http://schemas.microsoft.com/office/drawing/2014/main" val="3116700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209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305</Words>
  <Application>Microsoft Macintosh PowerPoint</Application>
  <PresentationFormat>Widescreen</PresentationFormat>
  <Paragraphs>228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Narrow</vt:lpstr>
      <vt:lpstr>Arial</vt:lpstr>
      <vt:lpstr>Calibri</vt:lpstr>
      <vt:lpstr>Calibri Light</vt:lpstr>
      <vt:lpstr>Office Theme</vt:lpstr>
      <vt:lpstr>PowerPoint Presentation</vt:lpstr>
      <vt:lpstr>Code of Conduct Notes</vt:lpstr>
      <vt:lpstr>Event Emergency Telephone Number</vt:lpstr>
      <vt:lpstr>Our Ethos Trainers</vt:lpstr>
      <vt:lpstr>Returners 1</vt:lpstr>
      <vt:lpstr>Returners 2</vt:lpstr>
      <vt:lpstr>New Officers 1</vt:lpstr>
      <vt:lpstr>New Officers 2</vt:lpstr>
      <vt:lpstr>New Officers 3</vt:lpstr>
      <vt:lpstr>New Officers 4</vt:lpstr>
      <vt:lpstr>New Officers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Archibald</dc:creator>
  <cp:lastModifiedBy>Ben Archibald</cp:lastModifiedBy>
  <cp:revision>2</cp:revision>
  <dcterms:created xsi:type="dcterms:W3CDTF">2023-07-17T13:35:21Z</dcterms:created>
  <dcterms:modified xsi:type="dcterms:W3CDTF">2024-07-15T12:17:48Z</dcterms:modified>
</cp:coreProperties>
</file>