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0" r:id="rId4"/>
    <p:sldId id="258" r:id="rId5"/>
    <p:sldId id="262" r:id="rId6"/>
    <p:sldId id="260" r:id="rId7"/>
    <p:sldId id="261" r:id="rId8"/>
    <p:sldId id="269" r:id="rId9"/>
    <p:sldId id="275" r:id="rId10"/>
    <p:sldId id="264" r:id="rId11"/>
    <p:sldId id="265" r:id="rId12"/>
    <p:sldId id="267" r:id="rId13"/>
    <p:sldId id="266" r:id="rId14"/>
    <p:sldId id="271" r:id="rId15"/>
    <p:sldId id="272" r:id="rId16"/>
    <p:sldId id="273" r:id="rId17"/>
    <p:sldId id="274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0B8490-7CFD-1441-826E-ED46A84BE0B2}" v="86" dt="2024-07-18T14:42:59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19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Archibald" userId="6905f8e5-c437-4718-ade4-a22ab699d8ca" providerId="ADAL" clId="{1C0B8490-7CFD-1441-826E-ED46A84BE0B2}"/>
    <pc:docChg chg="undo custSel addSld delSld modSld sldOrd">
      <pc:chgData name="Ben Archibald" userId="6905f8e5-c437-4718-ade4-a22ab699d8ca" providerId="ADAL" clId="{1C0B8490-7CFD-1441-826E-ED46A84BE0B2}" dt="2024-07-18T14:43:56.391" v="2245" actId="207"/>
      <pc:docMkLst>
        <pc:docMk/>
      </pc:docMkLst>
      <pc:sldChg chg="modSp">
        <pc:chgData name="Ben Archibald" userId="6905f8e5-c437-4718-ade4-a22ab699d8ca" providerId="ADAL" clId="{1C0B8490-7CFD-1441-826E-ED46A84BE0B2}" dt="2024-07-18T13:48:42.255" v="4" actId="20577"/>
        <pc:sldMkLst>
          <pc:docMk/>
          <pc:sldMk cId="0" sldId="256"/>
        </pc:sldMkLst>
        <pc:spChg chg="mod">
          <ac:chgData name="Ben Archibald" userId="6905f8e5-c437-4718-ade4-a22ab699d8ca" providerId="ADAL" clId="{1C0B8490-7CFD-1441-826E-ED46A84BE0B2}" dt="2024-07-18T13:48:42.255" v="4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">
        <pc:chgData name="Ben Archibald" userId="6905f8e5-c437-4718-ade4-a22ab699d8ca" providerId="ADAL" clId="{1C0B8490-7CFD-1441-826E-ED46A84BE0B2}" dt="2024-07-18T14:37:37.455" v="1923" actId="20577"/>
        <pc:sldMkLst>
          <pc:docMk/>
          <pc:sldMk cId="0" sldId="258"/>
        </pc:sldMkLst>
        <pc:graphicFrameChg chg="mod">
          <ac:chgData name="Ben Archibald" userId="6905f8e5-c437-4718-ade4-a22ab699d8ca" providerId="ADAL" clId="{1C0B8490-7CFD-1441-826E-ED46A84BE0B2}" dt="2024-07-18T14:37:37.455" v="1923" actId="20577"/>
          <ac:graphicFrameMkLst>
            <pc:docMk/>
            <pc:sldMk cId="0" sldId="258"/>
            <ac:graphicFrameMk id="5" creationId="{313331B0-066B-94E6-EBC9-DA46122169FB}"/>
          </ac:graphicFrameMkLst>
        </pc:graphicFrameChg>
      </pc:sldChg>
      <pc:sldChg chg="addSp delSp modSp del mod">
        <pc:chgData name="Ben Archibald" userId="6905f8e5-c437-4718-ade4-a22ab699d8ca" providerId="ADAL" clId="{1C0B8490-7CFD-1441-826E-ED46A84BE0B2}" dt="2024-07-18T14:42:41.418" v="2209" actId="2696"/>
        <pc:sldMkLst>
          <pc:docMk/>
          <pc:sldMk cId="0" sldId="259"/>
        </pc:sldMkLst>
        <pc:spChg chg="mod">
          <ac:chgData name="Ben Archibald" userId="6905f8e5-c437-4718-ade4-a22ab699d8ca" providerId="ADAL" clId="{1C0B8490-7CFD-1441-826E-ED46A84BE0B2}" dt="2024-07-18T14:42:18.010" v="2208" actId="26606"/>
          <ac:spMkLst>
            <pc:docMk/>
            <pc:sldMk cId="0" sldId="259"/>
            <ac:spMk id="2" creationId="{00000000-0000-0000-0000-000000000000}"/>
          </ac:spMkLst>
        </pc:spChg>
        <pc:spChg chg="add del">
          <ac:chgData name="Ben Archibald" userId="6905f8e5-c437-4718-ade4-a22ab699d8ca" providerId="ADAL" clId="{1C0B8490-7CFD-1441-826E-ED46A84BE0B2}" dt="2024-07-18T14:36:47.701" v="1895" actId="26606"/>
          <ac:spMkLst>
            <pc:docMk/>
            <pc:sldMk cId="0" sldId="259"/>
            <ac:spMk id="8" creationId="{907EF6B7-1338-4443-8C46-6A318D952DFD}"/>
          </ac:spMkLst>
        </pc:spChg>
        <pc:spChg chg="add del">
          <ac:chgData name="Ben Archibald" userId="6905f8e5-c437-4718-ade4-a22ab699d8ca" providerId="ADAL" clId="{1C0B8490-7CFD-1441-826E-ED46A84BE0B2}" dt="2024-07-18T14:36:47.701" v="1895" actId="26606"/>
          <ac:spMkLst>
            <pc:docMk/>
            <pc:sldMk cId="0" sldId="259"/>
            <ac:spMk id="12" creationId="{081E4A58-353D-44AE-B2FC-2A74E2E400F7}"/>
          </ac:spMkLst>
        </pc:spChg>
        <pc:spChg chg="add del">
          <ac:chgData name="Ben Archibald" userId="6905f8e5-c437-4718-ade4-a22ab699d8ca" providerId="ADAL" clId="{1C0B8490-7CFD-1441-826E-ED46A84BE0B2}" dt="2024-07-18T14:36:47.701" v="1895" actId="26606"/>
          <ac:spMkLst>
            <pc:docMk/>
            <pc:sldMk cId="0" sldId="259"/>
            <ac:spMk id="13" creationId="{DAAE4CDD-124C-4DCF-9584-B6033B545DD5}"/>
          </ac:spMkLst>
        </pc:spChg>
        <pc:spChg chg="add del mod">
          <ac:chgData name="Ben Archibald" userId="6905f8e5-c437-4718-ade4-a22ab699d8ca" providerId="ADAL" clId="{1C0B8490-7CFD-1441-826E-ED46A84BE0B2}" dt="2024-07-18T14:36:47.701" v="1895" actId="26606"/>
          <ac:spMkLst>
            <pc:docMk/>
            <pc:sldMk cId="0" sldId="259"/>
            <ac:spMk id="14" creationId="{00000000-0000-0000-0000-000000000000}"/>
          </ac:spMkLst>
        </pc:spChg>
        <pc:spChg chg="add del">
          <ac:chgData name="Ben Archibald" userId="6905f8e5-c437-4718-ade4-a22ab699d8ca" providerId="ADAL" clId="{1C0B8490-7CFD-1441-826E-ED46A84BE0B2}" dt="2024-07-18T14:36:42.717" v="1890" actId="26606"/>
          <ac:spMkLst>
            <pc:docMk/>
            <pc:sldMk cId="0" sldId="259"/>
            <ac:spMk id="19" creationId="{907E470A-25F4-47D0-8FEC-EE9FD606BB34}"/>
          </ac:spMkLst>
        </pc:spChg>
        <pc:spChg chg="add del">
          <ac:chgData name="Ben Archibald" userId="6905f8e5-c437-4718-ade4-a22ab699d8ca" providerId="ADAL" clId="{1C0B8490-7CFD-1441-826E-ED46A84BE0B2}" dt="2024-07-18T14:36:46.365" v="1892" actId="26606"/>
          <ac:spMkLst>
            <pc:docMk/>
            <pc:sldMk cId="0" sldId="259"/>
            <ac:spMk id="20" creationId="{CB49665F-0298-4449-8D2D-209989CB9EE3}"/>
          </ac:spMkLst>
        </pc:spChg>
        <pc:spChg chg="add del">
          <ac:chgData name="Ben Archibald" userId="6905f8e5-c437-4718-ade4-a22ab699d8ca" providerId="ADAL" clId="{1C0B8490-7CFD-1441-826E-ED46A84BE0B2}" dt="2024-07-18T14:36:47.588" v="1894" actId="26606"/>
          <ac:spMkLst>
            <pc:docMk/>
            <pc:sldMk cId="0" sldId="259"/>
            <ac:spMk id="22" creationId="{A71EEC14-174A-46FA-B046-474750457130}"/>
          </ac:spMkLst>
        </pc:spChg>
        <pc:spChg chg="add del">
          <ac:chgData name="Ben Archibald" userId="6905f8e5-c437-4718-ade4-a22ab699d8ca" providerId="ADAL" clId="{1C0B8490-7CFD-1441-826E-ED46A84BE0B2}" dt="2024-07-18T14:36:46.365" v="1892" actId="26606"/>
          <ac:spMkLst>
            <pc:docMk/>
            <pc:sldMk cId="0" sldId="259"/>
            <ac:spMk id="38" creationId="{A71EEC14-174A-46FA-B046-474750457130}"/>
          </ac:spMkLst>
        </pc:spChg>
        <pc:spChg chg="add del">
          <ac:chgData name="Ben Archibald" userId="6905f8e5-c437-4718-ade4-a22ab699d8ca" providerId="ADAL" clId="{1C0B8490-7CFD-1441-826E-ED46A84BE0B2}" dt="2024-07-18T14:36:47.588" v="1894" actId="26606"/>
          <ac:spMkLst>
            <pc:docMk/>
            <pc:sldMk cId="0" sldId="259"/>
            <ac:spMk id="49" creationId="{CB49665F-0298-4449-8D2D-209989CB9EE3}"/>
          </ac:spMkLst>
        </pc:spChg>
        <pc:spChg chg="add del">
          <ac:chgData name="Ben Archibald" userId="6905f8e5-c437-4718-ade4-a22ab699d8ca" providerId="ADAL" clId="{1C0B8490-7CFD-1441-826E-ED46A84BE0B2}" dt="2024-07-18T14:42:18.010" v="2208" actId="26606"/>
          <ac:spMkLst>
            <pc:docMk/>
            <pc:sldMk cId="0" sldId="259"/>
            <ac:spMk id="56" creationId="{CB49665F-0298-4449-8D2D-209989CB9EE3}"/>
          </ac:spMkLst>
        </pc:spChg>
        <pc:spChg chg="add del">
          <ac:chgData name="Ben Archibald" userId="6905f8e5-c437-4718-ade4-a22ab699d8ca" providerId="ADAL" clId="{1C0B8490-7CFD-1441-826E-ED46A84BE0B2}" dt="2024-07-18T14:42:18.010" v="2208" actId="26606"/>
          <ac:spMkLst>
            <pc:docMk/>
            <pc:sldMk cId="0" sldId="259"/>
            <ac:spMk id="57" creationId="{A71EEC14-174A-46FA-B046-474750457130}"/>
          </ac:spMkLst>
        </pc:spChg>
        <pc:spChg chg="add">
          <ac:chgData name="Ben Archibald" userId="6905f8e5-c437-4718-ade4-a22ab699d8ca" providerId="ADAL" clId="{1C0B8490-7CFD-1441-826E-ED46A84BE0B2}" dt="2024-07-18T14:42:18.010" v="2208" actId="26606"/>
          <ac:spMkLst>
            <pc:docMk/>
            <pc:sldMk cId="0" sldId="259"/>
            <ac:spMk id="74" creationId="{BACC6370-2D7E-4714-9D71-7542949D7D5D}"/>
          </ac:spMkLst>
        </pc:spChg>
        <pc:spChg chg="add">
          <ac:chgData name="Ben Archibald" userId="6905f8e5-c437-4718-ade4-a22ab699d8ca" providerId="ADAL" clId="{1C0B8490-7CFD-1441-826E-ED46A84BE0B2}" dt="2024-07-18T14:42:18.010" v="2208" actId="26606"/>
          <ac:spMkLst>
            <pc:docMk/>
            <pc:sldMk cId="0" sldId="259"/>
            <ac:spMk id="76" creationId="{F68B3F68-107C-434F-AA38-110D5EA91B85}"/>
          </ac:spMkLst>
        </pc:spChg>
        <pc:spChg chg="add">
          <ac:chgData name="Ben Archibald" userId="6905f8e5-c437-4718-ade4-a22ab699d8ca" providerId="ADAL" clId="{1C0B8490-7CFD-1441-826E-ED46A84BE0B2}" dt="2024-07-18T14:42:18.010" v="2208" actId="26606"/>
          <ac:spMkLst>
            <pc:docMk/>
            <pc:sldMk cId="0" sldId="259"/>
            <ac:spMk id="78" creationId="{AAD0DBB9-1A4B-4391-81D4-CB19F9AB918A}"/>
          </ac:spMkLst>
        </pc:spChg>
        <pc:spChg chg="add">
          <ac:chgData name="Ben Archibald" userId="6905f8e5-c437-4718-ade4-a22ab699d8ca" providerId="ADAL" clId="{1C0B8490-7CFD-1441-826E-ED46A84BE0B2}" dt="2024-07-18T14:42:18.010" v="2208" actId="26606"/>
          <ac:spMkLst>
            <pc:docMk/>
            <pc:sldMk cId="0" sldId="259"/>
            <ac:spMk id="80" creationId="{063BBA22-50EA-4C4D-BE05-F1CE4E63AA56}"/>
          </ac:spMkLst>
        </pc:spChg>
        <pc:grpChg chg="add del">
          <ac:chgData name="Ben Archibald" userId="6905f8e5-c437-4718-ade4-a22ab699d8ca" providerId="ADAL" clId="{1C0B8490-7CFD-1441-826E-ED46A84BE0B2}" dt="2024-07-18T14:36:42.717" v="1890" actId="26606"/>
          <ac:grpSpMkLst>
            <pc:docMk/>
            <pc:sldMk cId="0" sldId="259"/>
            <ac:grpSpMk id="21" creationId="{66220E63-99E1-482A-A0A6-B47EB4BF8797}"/>
          </ac:grpSpMkLst>
        </pc:grpChg>
        <pc:grpChg chg="add del">
          <ac:chgData name="Ben Archibald" userId="6905f8e5-c437-4718-ade4-a22ab699d8ca" providerId="ADAL" clId="{1C0B8490-7CFD-1441-826E-ED46A84BE0B2}" dt="2024-07-18T14:36:46.365" v="1892" actId="26606"/>
          <ac:grpSpMkLst>
            <pc:docMk/>
            <pc:sldMk cId="0" sldId="259"/>
            <ac:grpSpMk id="24" creationId="{EEB6CB95-E653-4C6C-AE51-62FD848E8D5B}"/>
          </ac:grpSpMkLst>
        </pc:grpChg>
        <pc:grpChg chg="add del">
          <ac:chgData name="Ben Archibald" userId="6905f8e5-c437-4718-ade4-a22ab699d8ca" providerId="ADAL" clId="{1C0B8490-7CFD-1441-826E-ED46A84BE0B2}" dt="2024-07-18T14:36:42.717" v="1890" actId="26606"/>
          <ac:grpSpMkLst>
            <pc:docMk/>
            <pc:sldMk cId="0" sldId="259"/>
            <ac:grpSpMk id="25" creationId="{8618EE54-271A-4FE8-B6B3-D0FCF55A7A01}"/>
          </ac:grpSpMkLst>
        </pc:grpChg>
        <pc:grpChg chg="add del">
          <ac:chgData name="Ben Archibald" userId="6905f8e5-c437-4718-ade4-a22ab699d8ca" providerId="ADAL" clId="{1C0B8490-7CFD-1441-826E-ED46A84BE0B2}" dt="2024-07-18T14:36:46.365" v="1892" actId="26606"/>
          <ac:grpSpMkLst>
            <pc:docMk/>
            <pc:sldMk cId="0" sldId="259"/>
            <ac:grpSpMk id="28" creationId="{43F5E015-E085-4624-B431-B42414448684}"/>
          </ac:grpSpMkLst>
        </pc:grpChg>
        <pc:grpChg chg="add del">
          <ac:chgData name="Ben Archibald" userId="6905f8e5-c437-4718-ade4-a22ab699d8ca" providerId="ADAL" clId="{1C0B8490-7CFD-1441-826E-ED46A84BE0B2}" dt="2024-07-18T14:36:42.717" v="1890" actId="26606"/>
          <ac:grpSpMkLst>
            <pc:docMk/>
            <pc:sldMk cId="0" sldId="259"/>
            <ac:grpSpMk id="29" creationId="{43F5E015-E085-4624-B431-B42414448684}"/>
          </ac:grpSpMkLst>
        </pc:grpChg>
        <pc:grpChg chg="add del">
          <ac:chgData name="Ben Archibald" userId="6905f8e5-c437-4718-ade4-a22ab699d8ca" providerId="ADAL" clId="{1C0B8490-7CFD-1441-826E-ED46A84BE0B2}" dt="2024-07-18T14:36:47.588" v="1894" actId="26606"/>
          <ac:grpSpMkLst>
            <pc:docMk/>
            <pc:sldMk cId="0" sldId="259"/>
            <ac:grpSpMk id="50" creationId="{EEB6CB95-E653-4C6C-AE51-62FD848E8D5B}"/>
          </ac:grpSpMkLst>
        </pc:grpChg>
        <pc:grpChg chg="add del">
          <ac:chgData name="Ben Archibald" userId="6905f8e5-c437-4718-ade4-a22ab699d8ca" providerId="ADAL" clId="{1C0B8490-7CFD-1441-826E-ED46A84BE0B2}" dt="2024-07-18T14:36:47.588" v="1894" actId="26606"/>
          <ac:grpSpMkLst>
            <pc:docMk/>
            <pc:sldMk cId="0" sldId="259"/>
            <ac:grpSpMk id="52" creationId="{43F5E015-E085-4624-B431-B42414448684}"/>
          </ac:grpSpMkLst>
        </pc:grpChg>
        <pc:grpChg chg="add del">
          <ac:chgData name="Ben Archibald" userId="6905f8e5-c437-4718-ade4-a22ab699d8ca" providerId="ADAL" clId="{1C0B8490-7CFD-1441-826E-ED46A84BE0B2}" dt="2024-07-18T14:42:18.010" v="2208" actId="26606"/>
          <ac:grpSpMkLst>
            <pc:docMk/>
            <pc:sldMk cId="0" sldId="259"/>
            <ac:grpSpMk id="58" creationId="{EEB6CB95-E653-4C6C-AE51-62FD848E8D5B}"/>
          </ac:grpSpMkLst>
        </pc:grpChg>
        <pc:grpChg chg="add del">
          <ac:chgData name="Ben Archibald" userId="6905f8e5-c437-4718-ade4-a22ab699d8ca" providerId="ADAL" clId="{1C0B8490-7CFD-1441-826E-ED46A84BE0B2}" dt="2024-07-18T14:42:18.010" v="2208" actId="26606"/>
          <ac:grpSpMkLst>
            <pc:docMk/>
            <pc:sldMk cId="0" sldId="259"/>
            <ac:grpSpMk id="61" creationId="{43F5E015-E085-4624-B431-B42414448684}"/>
          </ac:grpSpMkLst>
        </pc:grpChg>
        <pc:graphicFrameChg chg="add del">
          <ac:chgData name="Ben Archibald" userId="6905f8e5-c437-4718-ade4-a22ab699d8ca" providerId="ADAL" clId="{1C0B8490-7CFD-1441-826E-ED46A84BE0B2}" dt="2024-07-18T14:36:46.365" v="1892" actId="26606"/>
          <ac:graphicFrameMkLst>
            <pc:docMk/>
            <pc:sldMk cId="0" sldId="259"/>
            <ac:graphicFrameMk id="16" creationId="{EFB643D1-698C-D4D5-1520-BC752D32CFB7}"/>
          </ac:graphicFrameMkLst>
        </pc:graphicFrameChg>
        <pc:graphicFrameChg chg="add del">
          <ac:chgData name="Ben Archibald" userId="6905f8e5-c437-4718-ade4-a22ab699d8ca" providerId="ADAL" clId="{1C0B8490-7CFD-1441-826E-ED46A84BE0B2}" dt="2024-07-18T14:36:47.588" v="1894" actId="26606"/>
          <ac:graphicFrameMkLst>
            <pc:docMk/>
            <pc:sldMk cId="0" sldId="259"/>
            <ac:graphicFrameMk id="54" creationId="{2CF6FBB6-0ABF-5C18-617F-115DC674577B}"/>
          </ac:graphicFrameMkLst>
        </pc:graphicFrameChg>
        <pc:graphicFrameChg chg="add mod modGraphic">
          <ac:chgData name="Ben Archibald" userId="6905f8e5-c437-4718-ade4-a22ab699d8ca" providerId="ADAL" clId="{1C0B8490-7CFD-1441-826E-ED46A84BE0B2}" dt="2024-07-18T14:42:18.010" v="2208" actId="26606"/>
          <ac:graphicFrameMkLst>
            <pc:docMk/>
            <pc:sldMk cId="0" sldId="259"/>
            <ac:graphicFrameMk id="69" creationId="{EFB643D1-698C-D4D5-1520-BC752D32CFB7}"/>
          </ac:graphicFrameMkLst>
        </pc:graphicFrameChg>
      </pc:sldChg>
      <pc:sldChg chg="addSp delSp modSp mod ord">
        <pc:chgData name="Ben Archibald" userId="6905f8e5-c437-4718-ade4-a22ab699d8ca" providerId="ADAL" clId="{1C0B8490-7CFD-1441-826E-ED46A84BE0B2}" dt="2024-07-18T14:43:09.146" v="2237" actId="20578"/>
        <pc:sldMkLst>
          <pc:docMk/>
          <pc:sldMk cId="0" sldId="260"/>
        </pc:sldMkLst>
        <pc:spChg chg="mod">
          <ac:chgData name="Ben Archibald" userId="6905f8e5-c437-4718-ade4-a22ab699d8ca" providerId="ADAL" clId="{1C0B8490-7CFD-1441-826E-ED46A84BE0B2}" dt="2024-07-18T14:40:08.792" v="2191" actId="26606"/>
          <ac:spMkLst>
            <pc:docMk/>
            <pc:sldMk cId="0" sldId="260"/>
            <ac:spMk id="2" creationId="{00000000-0000-0000-0000-000000000000}"/>
          </ac:spMkLst>
        </pc:spChg>
        <pc:spChg chg="del mod">
          <ac:chgData name="Ben Archibald" userId="6905f8e5-c437-4718-ade4-a22ab699d8ca" providerId="ADAL" clId="{1C0B8490-7CFD-1441-826E-ED46A84BE0B2}" dt="2024-07-18T14:40:08.792" v="2191" actId="26606"/>
          <ac:spMkLst>
            <pc:docMk/>
            <pc:sldMk cId="0" sldId="260"/>
            <ac:spMk id="3" creationId="{00000000-0000-0000-0000-000000000000}"/>
          </ac:spMkLst>
        </pc:spChg>
        <pc:spChg chg="add del mod">
          <ac:chgData name="Ben Archibald" userId="6905f8e5-c437-4718-ade4-a22ab699d8ca" providerId="ADAL" clId="{1C0B8490-7CFD-1441-826E-ED46A84BE0B2}" dt="2024-07-18T14:40:25.876" v="2201"/>
          <ac:spMkLst>
            <pc:docMk/>
            <pc:sldMk cId="0" sldId="260"/>
            <ac:spMk id="4" creationId="{920026D0-05A9-C7DD-3B6A-BBFC1917B37E}"/>
          </ac:spMkLst>
        </pc:spChg>
        <pc:spChg chg="add del mod">
          <ac:chgData name="Ben Archibald" userId="6905f8e5-c437-4718-ade4-a22ab699d8ca" providerId="ADAL" clId="{1C0B8490-7CFD-1441-826E-ED46A84BE0B2}" dt="2024-07-18T14:40:26.650" v="2203"/>
          <ac:spMkLst>
            <pc:docMk/>
            <pc:sldMk cId="0" sldId="260"/>
            <ac:spMk id="5" creationId="{03DDE0FB-7EE9-2543-727F-B35CF6B36B27}"/>
          </ac:spMkLst>
        </pc:spChg>
        <pc:spChg chg="add del mod">
          <ac:chgData name="Ben Archibald" userId="6905f8e5-c437-4718-ade4-a22ab699d8ca" providerId="ADAL" clId="{1C0B8490-7CFD-1441-826E-ED46A84BE0B2}" dt="2024-07-18T14:40:26.875" v="2205"/>
          <ac:spMkLst>
            <pc:docMk/>
            <pc:sldMk cId="0" sldId="260"/>
            <ac:spMk id="6" creationId="{87202EC1-F5CA-1F5C-A1D9-5D806D23BA92}"/>
          </ac:spMkLst>
        </pc:spChg>
        <pc:spChg chg="del">
          <ac:chgData name="Ben Archibald" userId="6905f8e5-c437-4718-ade4-a22ab699d8ca" providerId="ADAL" clId="{1C0B8490-7CFD-1441-826E-ED46A84BE0B2}" dt="2024-07-18T14:40:08.792" v="2191" actId="26606"/>
          <ac:spMkLst>
            <pc:docMk/>
            <pc:sldMk cId="0" sldId="260"/>
            <ac:spMk id="10" creationId="{77C59BEC-C4CC-4741-B975-08C543178D3D}"/>
          </ac:spMkLst>
        </pc:spChg>
        <pc:spChg chg="del">
          <ac:chgData name="Ben Archibald" userId="6905f8e5-c437-4718-ade4-a22ab699d8ca" providerId="ADAL" clId="{1C0B8490-7CFD-1441-826E-ED46A84BE0B2}" dt="2024-07-18T14:40:08.792" v="2191" actId="26606"/>
          <ac:spMkLst>
            <pc:docMk/>
            <pc:sldMk cId="0" sldId="260"/>
            <ac:spMk id="12" creationId="{72DEF309-605D-4117-9340-6D589B6C3A34}"/>
          </ac:spMkLst>
        </pc:spChg>
        <pc:spChg chg="del">
          <ac:chgData name="Ben Archibald" userId="6905f8e5-c437-4718-ade4-a22ab699d8ca" providerId="ADAL" clId="{1C0B8490-7CFD-1441-826E-ED46A84BE0B2}" dt="2024-07-18T14:40:08.792" v="2191" actId="26606"/>
          <ac:spMkLst>
            <pc:docMk/>
            <pc:sldMk cId="0" sldId="260"/>
            <ac:spMk id="14" creationId="{A7B99495-F43F-4D80-A44F-2CB4764EB90B}"/>
          </ac:spMkLst>
        </pc:spChg>
        <pc:spChg chg="add">
          <ac:chgData name="Ben Archibald" userId="6905f8e5-c437-4718-ade4-a22ab699d8ca" providerId="ADAL" clId="{1C0B8490-7CFD-1441-826E-ED46A84BE0B2}" dt="2024-07-18T14:40:08.792" v="2191" actId="26606"/>
          <ac:spMkLst>
            <pc:docMk/>
            <pc:sldMk cId="0" sldId="260"/>
            <ac:spMk id="20" creationId="{BACC6370-2D7E-4714-9D71-7542949D7D5D}"/>
          </ac:spMkLst>
        </pc:spChg>
        <pc:spChg chg="add">
          <ac:chgData name="Ben Archibald" userId="6905f8e5-c437-4718-ade4-a22ab699d8ca" providerId="ADAL" clId="{1C0B8490-7CFD-1441-826E-ED46A84BE0B2}" dt="2024-07-18T14:40:08.792" v="2191" actId="26606"/>
          <ac:spMkLst>
            <pc:docMk/>
            <pc:sldMk cId="0" sldId="260"/>
            <ac:spMk id="22" creationId="{F68B3F68-107C-434F-AA38-110D5EA91B85}"/>
          </ac:spMkLst>
        </pc:spChg>
        <pc:spChg chg="add">
          <ac:chgData name="Ben Archibald" userId="6905f8e5-c437-4718-ade4-a22ab699d8ca" providerId="ADAL" clId="{1C0B8490-7CFD-1441-826E-ED46A84BE0B2}" dt="2024-07-18T14:40:08.792" v="2191" actId="26606"/>
          <ac:spMkLst>
            <pc:docMk/>
            <pc:sldMk cId="0" sldId="260"/>
            <ac:spMk id="24" creationId="{AAD0DBB9-1A4B-4391-81D4-CB19F9AB918A}"/>
          </ac:spMkLst>
        </pc:spChg>
        <pc:spChg chg="add">
          <ac:chgData name="Ben Archibald" userId="6905f8e5-c437-4718-ade4-a22ab699d8ca" providerId="ADAL" clId="{1C0B8490-7CFD-1441-826E-ED46A84BE0B2}" dt="2024-07-18T14:40:08.792" v="2191" actId="26606"/>
          <ac:spMkLst>
            <pc:docMk/>
            <pc:sldMk cId="0" sldId="260"/>
            <ac:spMk id="26" creationId="{063BBA22-50EA-4C4D-BE05-F1CE4E63AA56}"/>
          </ac:spMkLst>
        </pc:spChg>
        <pc:graphicFrameChg chg="add mod">
          <ac:chgData name="Ben Archibald" userId="6905f8e5-c437-4718-ade4-a22ab699d8ca" providerId="ADAL" clId="{1C0B8490-7CFD-1441-826E-ED46A84BE0B2}" dt="2024-07-18T14:40:21.684" v="2198" actId="20577"/>
          <ac:graphicFrameMkLst>
            <pc:docMk/>
            <pc:sldMk cId="0" sldId="260"/>
            <ac:graphicFrameMk id="16" creationId="{709B3C2E-74A5-A831-1F91-B70181D245AA}"/>
          </ac:graphicFrameMkLst>
        </pc:graphicFrameChg>
        <pc:picChg chg="del">
          <ac:chgData name="Ben Archibald" userId="6905f8e5-c437-4718-ade4-a22ab699d8ca" providerId="ADAL" clId="{1C0B8490-7CFD-1441-826E-ED46A84BE0B2}" dt="2024-07-18T14:39:55.541" v="2188" actId="478"/>
          <ac:picMkLst>
            <pc:docMk/>
            <pc:sldMk cId="0" sldId="260"/>
            <ac:picMk id="7" creationId="{CA010EC7-3722-7F7A-8481-D722E917D2E4}"/>
          </ac:picMkLst>
        </pc:picChg>
      </pc:sldChg>
      <pc:sldChg chg="addSp delSp modSp mod ord setBg">
        <pc:chgData name="Ben Archibald" userId="6905f8e5-c437-4718-ade4-a22ab699d8ca" providerId="ADAL" clId="{1C0B8490-7CFD-1441-826E-ED46A84BE0B2}" dt="2024-07-18T14:43:15.275" v="2238" actId="20578"/>
        <pc:sldMkLst>
          <pc:docMk/>
          <pc:sldMk cId="0" sldId="261"/>
        </pc:sldMkLst>
        <pc:spChg chg="mod">
          <ac:chgData name="Ben Archibald" userId="6905f8e5-c437-4718-ade4-a22ab699d8ca" providerId="ADAL" clId="{1C0B8490-7CFD-1441-826E-ED46A84BE0B2}" dt="2024-07-18T14:40:34.942" v="2206" actId="26606"/>
          <ac:spMkLst>
            <pc:docMk/>
            <pc:sldMk cId="0" sldId="261"/>
            <ac:spMk id="2" creationId="{00000000-0000-0000-0000-000000000000}"/>
          </ac:spMkLst>
        </pc:spChg>
        <pc:spChg chg="del">
          <ac:chgData name="Ben Archibald" userId="6905f8e5-c437-4718-ade4-a22ab699d8ca" providerId="ADAL" clId="{1C0B8490-7CFD-1441-826E-ED46A84BE0B2}" dt="2024-07-18T14:40:34.942" v="2206" actId="26606"/>
          <ac:spMkLst>
            <pc:docMk/>
            <pc:sldMk cId="0" sldId="261"/>
            <ac:spMk id="3" creationId="{00000000-0000-0000-0000-000000000000}"/>
          </ac:spMkLst>
        </pc:spChg>
        <pc:spChg chg="add">
          <ac:chgData name="Ben Archibald" userId="6905f8e5-c437-4718-ade4-a22ab699d8ca" providerId="ADAL" clId="{1C0B8490-7CFD-1441-826E-ED46A84BE0B2}" dt="2024-07-18T14:40:34.942" v="2206" actId="26606"/>
          <ac:spMkLst>
            <pc:docMk/>
            <pc:sldMk cId="0" sldId="261"/>
            <ac:spMk id="9" creationId="{BACC6370-2D7E-4714-9D71-7542949D7D5D}"/>
          </ac:spMkLst>
        </pc:spChg>
        <pc:spChg chg="add">
          <ac:chgData name="Ben Archibald" userId="6905f8e5-c437-4718-ade4-a22ab699d8ca" providerId="ADAL" clId="{1C0B8490-7CFD-1441-826E-ED46A84BE0B2}" dt="2024-07-18T14:40:34.942" v="2206" actId="26606"/>
          <ac:spMkLst>
            <pc:docMk/>
            <pc:sldMk cId="0" sldId="261"/>
            <ac:spMk id="11" creationId="{F68B3F68-107C-434F-AA38-110D5EA91B85}"/>
          </ac:spMkLst>
        </pc:spChg>
        <pc:spChg chg="add">
          <ac:chgData name="Ben Archibald" userId="6905f8e5-c437-4718-ade4-a22ab699d8ca" providerId="ADAL" clId="{1C0B8490-7CFD-1441-826E-ED46A84BE0B2}" dt="2024-07-18T14:40:34.942" v="2206" actId="26606"/>
          <ac:spMkLst>
            <pc:docMk/>
            <pc:sldMk cId="0" sldId="261"/>
            <ac:spMk id="13" creationId="{AAD0DBB9-1A4B-4391-81D4-CB19F9AB918A}"/>
          </ac:spMkLst>
        </pc:spChg>
        <pc:spChg chg="add">
          <ac:chgData name="Ben Archibald" userId="6905f8e5-c437-4718-ade4-a22ab699d8ca" providerId="ADAL" clId="{1C0B8490-7CFD-1441-826E-ED46A84BE0B2}" dt="2024-07-18T14:40:34.942" v="2206" actId="26606"/>
          <ac:spMkLst>
            <pc:docMk/>
            <pc:sldMk cId="0" sldId="261"/>
            <ac:spMk id="15" creationId="{063BBA22-50EA-4C4D-BE05-F1CE4E63AA56}"/>
          </ac:spMkLst>
        </pc:spChg>
        <pc:graphicFrameChg chg="add">
          <ac:chgData name="Ben Archibald" userId="6905f8e5-c437-4718-ade4-a22ab699d8ca" providerId="ADAL" clId="{1C0B8490-7CFD-1441-826E-ED46A84BE0B2}" dt="2024-07-18T14:40:34.942" v="2206" actId="26606"/>
          <ac:graphicFrameMkLst>
            <pc:docMk/>
            <pc:sldMk cId="0" sldId="261"/>
            <ac:graphicFrameMk id="5" creationId="{F3A03B49-F9A6-CF46-B723-9C5800226206}"/>
          </ac:graphicFrameMkLst>
        </pc:graphicFrameChg>
      </pc:sldChg>
      <pc:sldChg chg="addSp modSp mod ord setBg">
        <pc:chgData name="Ben Archibald" userId="6905f8e5-c437-4718-ade4-a22ab699d8ca" providerId="ADAL" clId="{1C0B8490-7CFD-1441-826E-ED46A84BE0B2}" dt="2024-07-18T14:43:56.391" v="2245" actId="207"/>
        <pc:sldMkLst>
          <pc:docMk/>
          <pc:sldMk cId="0" sldId="262"/>
        </pc:sldMkLst>
        <pc:spChg chg="mod">
          <ac:chgData name="Ben Archibald" userId="6905f8e5-c437-4718-ade4-a22ab699d8ca" providerId="ADAL" clId="{1C0B8490-7CFD-1441-826E-ED46A84BE0B2}" dt="2024-07-18T14:43:33.955" v="2240" actId="26606"/>
          <ac:spMkLst>
            <pc:docMk/>
            <pc:sldMk cId="0" sldId="262"/>
            <ac:spMk id="2" creationId="{00000000-0000-0000-0000-000000000000}"/>
          </ac:spMkLst>
        </pc:spChg>
        <pc:spChg chg="mod">
          <ac:chgData name="Ben Archibald" userId="6905f8e5-c437-4718-ade4-a22ab699d8ca" providerId="ADAL" clId="{1C0B8490-7CFD-1441-826E-ED46A84BE0B2}" dt="2024-07-18T14:43:56.391" v="2245" actId="207"/>
          <ac:spMkLst>
            <pc:docMk/>
            <pc:sldMk cId="0" sldId="262"/>
            <ac:spMk id="3" creationId="{00000000-0000-0000-0000-000000000000}"/>
          </ac:spMkLst>
        </pc:spChg>
        <pc:spChg chg="add">
          <ac:chgData name="Ben Archibald" userId="6905f8e5-c437-4718-ade4-a22ab699d8ca" providerId="ADAL" clId="{1C0B8490-7CFD-1441-826E-ED46A84BE0B2}" dt="2024-07-18T14:43:33.955" v="2240" actId="26606"/>
          <ac:spMkLst>
            <pc:docMk/>
            <pc:sldMk cId="0" sldId="262"/>
            <ac:spMk id="8" creationId="{09588DA8-065E-4F6F-8EFD-43104AB2E0CF}"/>
          </ac:spMkLst>
        </pc:spChg>
        <pc:spChg chg="add">
          <ac:chgData name="Ben Archibald" userId="6905f8e5-c437-4718-ade4-a22ab699d8ca" providerId="ADAL" clId="{1C0B8490-7CFD-1441-826E-ED46A84BE0B2}" dt="2024-07-18T14:43:33.955" v="2240" actId="26606"/>
          <ac:spMkLst>
            <pc:docMk/>
            <pc:sldMk cId="0" sldId="262"/>
            <ac:spMk id="10" creationId="{C4285719-470E-454C-AF62-8323075F1F5B}"/>
          </ac:spMkLst>
        </pc:spChg>
        <pc:spChg chg="add">
          <ac:chgData name="Ben Archibald" userId="6905f8e5-c437-4718-ade4-a22ab699d8ca" providerId="ADAL" clId="{1C0B8490-7CFD-1441-826E-ED46A84BE0B2}" dt="2024-07-18T14:43:33.955" v="2240" actId="26606"/>
          <ac:spMkLst>
            <pc:docMk/>
            <pc:sldMk cId="0" sldId="262"/>
            <ac:spMk id="12" creationId="{CD9FE4EF-C4D8-49A0-B2FF-81D8DB7D8A24}"/>
          </ac:spMkLst>
        </pc:spChg>
        <pc:spChg chg="add">
          <ac:chgData name="Ben Archibald" userId="6905f8e5-c437-4718-ade4-a22ab699d8ca" providerId="ADAL" clId="{1C0B8490-7CFD-1441-826E-ED46A84BE0B2}" dt="2024-07-18T14:43:33.955" v="2240" actId="26606"/>
          <ac:spMkLst>
            <pc:docMk/>
            <pc:sldMk cId="0" sldId="262"/>
            <ac:spMk id="14" creationId="{4300840D-0A0B-4512-BACA-B439D5B9C57C}"/>
          </ac:spMkLst>
        </pc:spChg>
        <pc:spChg chg="add">
          <ac:chgData name="Ben Archibald" userId="6905f8e5-c437-4718-ade4-a22ab699d8ca" providerId="ADAL" clId="{1C0B8490-7CFD-1441-826E-ED46A84BE0B2}" dt="2024-07-18T14:43:33.955" v="2240" actId="26606"/>
          <ac:spMkLst>
            <pc:docMk/>
            <pc:sldMk cId="0" sldId="262"/>
            <ac:spMk id="16" creationId="{D2B78728-A580-49A7-84F9-6EF6F583ADE0}"/>
          </ac:spMkLst>
        </pc:spChg>
        <pc:spChg chg="add">
          <ac:chgData name="Ben Archibald" userId="6905f8e5-c437-4718-ade4-a22ab699d8ca" providerId="ADAL" clId="{1C0B8490-7CFD-1441-826E-ED46A84BE0B2}" dt="2024-07-18T14:43:33.955" v="2240" actId="26606"/>
          <ac:spMkLst>
            <pc:docMk/>
            <pc:sldMk cId="0" sldId="262"/>
            <ac:spMk id="18" creationId="{38FAA1A1-D861-433F-88FA-1E9D6FD31D11}"/>
          </ac:spMkLst>
        </pc:spChg>
        <pc:spChg chg="add">
          <ac:chgData name="Ben Archibald" userId="6905f8e5-c437-4718-ade4-a22ab699d8ca" providerId="ADAL" clId="{1C0B8490-7CFD-1441-826E-ED46A84BE0B2}" dt="2024-07-18T14:43:33.955" v="2240" actId="26606"/>
          <ac:spMkLst>
            <pc:docMk/>
            <pc:sldMk cId="0" sldId="262"/>
            <ac:spMk id="20" creationId="{8D71EDA1-87BF-4D5D-AB79-F346FD19278A}"/>
          </ac:spMkLst>
        </pc:spChg>
      </pc:sldChg>
      <pc:sldChg chg="addSp delSp modSp mod setBg">
        <pc:chgData name="Ben Archibald" userId="6905f8e5-c437-4718-ade4-a22ab699d8ca" providerId="ADAL" clId="{1C0B8490-7CFD-1441-826E-ED46A84BE0B2}" dt="2024-07-18T14:30:47.632" v="1755" actId="478"/>
        <pc:sldMkLst>
          <pc:docMk/>
          <pc:sldMk cId="0" sldId="266"/>
        </pc:sldMkLst>
        <pc:spChg chg="mod">
          <ac:chgData name="Ben Archibald" userId="6905f8e5-c437-4718-ade4-a22ab699d8ca" providerId="ADAL" clId="{1C0B8490-7CFD-1441-826E-ED46A84BE0B2}" dt="2024-07-18T14:30:39.306" v="1754" actId="26606"/>
          <ac:spMkLst>
            <pc:docMk/>
            <pc:sldMk cId="0" sldId="266"/>
            <ac:spMk id="2" creationId="{00000000-0000-0000-0000-000000000000}"/>
          </ac:spMkLst>
        </pc:spChg>
        <pc:spChg chg="del mod">
          <ac:chgData name="Ben Archibald" userId="6905f8e5-c437-4718-ade4-a22ab699d8ca" providerId="ADAL" clId="{1C0B8490-7CFD-1441-826E-ED46A84BE0B2}" dt="2024-07-18T14:30:39.306" v="1754" actId="26606"/>
          <ac:spMkLst>
            <pc:docMk/>
            <pc:sldMk cId="0" sldId="266"/>
            <ac:spMk id="3" creationId="{00000000-0000-0000-0000-000000000000}"/>
          </ac:spMkLst>
        </pc:spChg>
        <pc:spChg chg="add">
          <ac:chgData name="Ben Archibald" userId="6905f8e5-c437-4718-ade4-a22ab699d8ca" providerId="ADAL" clId="{1C0B8490-7CFD-1441-826E-ED46A84BE0B2}" dt="2024-07-18T14:30:39.306" v="1754" actId="26606"/>
          <ac:spMkLst>
            <pc:docMk/>
            <pc:sldMk cId="0" sldId="266"/>
            <ac:spMk id="9" creationId="{CB49665F-0298-4449-8D2D-209989CB9EE3}"/>
          </ac:spMkLst>
        </pc:spChg>
        <pc:spChg chg="add">
          <ac:chgData name="Ben Archibald" userId="6905f8e5-c437-4718-ade4-a22ab699d8ca" providerId="ADAL" clId="{1C0B8490-7CFD-1441-826E-ED46A84BE0B2}" dt="2024-07-18T14:30:39.306" v="1754" actId="26606"/>
          <ac:spMkLst>
            <pc:docMk/>
            <pc:sldMk cId="0" sldId="266"/>
            <ac:spMk id="11" creationId="{A71EEC14-174A-46FA-B046-474750457130}"/>
          </ac:spMkLst>
        </pc:spChg>
        <pc:grpChg chg="add">
          <ac:chgData name="Ben Archibald" userId="6905f8e5-c437-4718-ade4-a22ab699d8ca" providerId="ADAL" clId="{1C0B8490-7CFD-1441-826E-ED46A84BE0B2}" dt="2024-07-18T14:30:39.306" v="1754" actId="26606"/>
          <ac:grpSpMkLst>
            <pc:docMk/>
            <pc:sldMk cId="0" sldId="266"/>
            <ac:grpSpMk id="13" creationId="{EEB6CB95-E653-4C6C-AE51-62FD848E8D5B}"/>
          </ac:grpSpMkLst>
        </pc:grpChg>
        <pc:grpChg chg="add">
          <ac:chgData name="Ben Archibald" userId="6905f8e5-c437-4718-ade4-a22ab699d8ca" providerId="ADAL" clId="{1C0B8490-7CFD-1441-826E-ED46A84BE0B2}" dt="2024-07-18T14:30:39.306" v="1754" actId="26606"/>
          <ac:grpSpMkLst>
            <pc:docMk/>
            <pc:sldMk cId="0" sldId="266"/>
            <ac:grpSpMk id="17" creationId="{43F5E015-E085-4624-B431-B42414448684}"/>
          </ac:grpSpMkLst>
        </pc:grpChg>
        <pc:graphicFrameChg chg="add mod">
          <ac:chgData name="Ben Archibald" userId="6905f8e5-c437-4718-ade4-a22ab699d8ca" providerId="ADAL" clId="{1C0B8490-7CFD-1441-826E-ED46A84BE0B2}" dt="2024-07-18T14:30:47.632" v="1755" actId="478"/>
          <ac:graphicFrameMkLst>
            <pc:docMk/>
            <pc:sldMk cId="0" sldId="266"/>
            <ac:graphicFrameMk id="5" creationId="{7CCFA86C-B8FE-23CB-19F3-76FDF4FC83CC}"/>
          </ac:graphicFrameMkLst>
        </pc:graphicFrameChg>
      </pc:sldChg>
      <pc:sldChg chg="addSp delSp modSp mod setBg">
        <pc:chgData name="Ben Archibald" userId="6905f8e5-c437-4718-ade4-a22ab699d8ca" providerId="ADAL" clId="{1C0B8490-7CFD-1441-826E-ED46A84BE0B2}" dt="2024-07-18T14:42:02.297" v="2207" actId="26606"/>
        <pc:sldMkLst>
          <pc:docMk/>
          <pc:sldMk cId="187520670" sldId="269"/>
        </pc:sldMkLst>
        <pc:spChg chg="mod">
          <ac:chgData name="Ben Archibald" userId="6905f8e5-c437-4718-ade4-a22ab699d8ca" providerId="ADAL" clId="{1C0B8490-7CFD-1441-826E-ED46A84BE0B2}" dt="2024-07-18T14:42:02.297" v="2207" actId="26606"/>
          <ac:spMkLst>
            <pc:docMk/>
            <pc:sldMk cId="187520670" sldId="269"/>
            <ac:spMk id="2" creationId="{C396CABE-72D1-4E98-7011-A52C73CF0848}"/>
          </ac:spMkLst>
        </pc:spChg>
        <pc:spChg chg="del">
          <ac:chgData name="Ben Archibald" userId="6905f8e5-c437-4718-ade4-a22ab699d8ca" providerId="ADAL" clId="{1C0B8490-7CFD-1441-826E-ED46A84BE0B2}" dt="2024-07-18T14:36:23.799" v="1888" actId="26606"/>
          <ac:spMkLst>
            <pc:docMk/>
            <pc:sldMk cId="187520670" sldId="269"/>
            <ac:spMk id="3" creationId="{842BEDE0-AB09-05B9-342F-75CD310E842D}"/>
          </ac:spMkLst>
        </pc:spChg>
        <pc:spChg chg="add del">
          <ac:chgData name="Ben Archibald" userId="6905f8e5-c437-4718-ade4-a22ab699d8ca" providerId="ADAL" clId="{1C0B8490-7CFD-1441-826E-ED46A84BE0B2}" dt="2024-07-18T14:42:02.297" v="2207" actId="26606"/>
          <ac:spMkLst>
            <pc:docMk/>
            <pc:sldMk cId="187520670" sldId="269"/>
            <ac:spMk id="9" creationId="{CB49665F-0298-4449-8D2D-209989CB9EE3}"/>
          </ac:spMkLst>
        </pc:spChg>
        <pc:spChg chg="add del">
          <ac:chgData name="Ben Archibald" userId="6905f8e5-c437-4718-ade4-a22ab699d8ca" providerId="ADAL" clId="{1C0B8490-7CFD-1441-826E-ED46A84BE0B2}" dt="2024-07-18T14:42:02.297" v="2207" actId="26606"/>
          <ac:spMkLst>
            <pc:docMk/>
            <pc:sldMk cId="187520670" sldId="269"/>
            <ac:spMk id="11" creationId="{A71EEC14-174A-46FA-B046-474750457130}"/>
          </ac:spMkLst>
        </pc:spChg>
        <pc:spChg chg="add">
          <ac:chgData name="Ben Archibald" userId="6905f8e5-c437-4718-ade4-a22ab699d8ca" providerId="ADAL" clId="{1C0B8490-7CFD-1441-826E-ED46A84BE0B2}" dt="2024-07-18T14:42:02.297" v="2207" actId="26606"/>
          <ac:spMkLst>
            <pc:docMk/>
            <pc:sldMk cId="187520670" sldId="269"/>
            <ac:spMk id="29" creationId="{BACC6370-2D7E-4714-9D71-7542949D7D5D}"/>
          </ac:spMkLst>
        </pc:spChg>
        <pc:spChg chg="add">
          <ac:chgData name="Ben Archibald" userId="6905f8e5-c437-4718-ade4-a22ab699d8ca" providerId="ADAL" clId="{1C0B8490-7CFD-1441-826E-ED46A84BE0B2}" dt="2024-07-18T14:42:02.297" v="2207" actId="26606"/>
          <ac:spMkLst>
            <pc:docMk/>
            <pc:sldMk cId="187520670" sldId="269"/>
            <ac:spMk id="31" creationId="{F68B3F68-107C-434F-AA38-110D5EA91B85}"/>
          </ac:spMkLst>
        </pc:spChg>
        <pc:spChg chg="add">
          <ac:chgData name="Ben Archibald" userId="6905f8e5-c437-4718-ade4-a22ab699d8ca" providerId="ADAL" clId="{1C0B8490-7CFD-1441-826E-ED46A84BE0B2}" dt="2024-07-18T14:42:02.297" v="2207" actId="26606"/>
          <ac:spMkLst>
            <pc:docMk/>
            <pc:sldMk cId="187520670" sldId="269"/>
            <ac:spMk id="33" creationId="{AAD0DBB9-1A4B-4391-81D4-CB19F9AB918A}"/>
          </ac:spMkLst>
        </pc:spChg>
        <pc:spChg chg="add">
          <ac:chgData name="Ben Archibald" userId="6905f8e5-c437-4718-ade4-a22ab699d8ca" providerId="ADAL" clId="{1C0B8490-7CFD-1441-826E-ED46A84BE0B2}" dt="2024-07-18T14:42:02.297" v="2207" actId="26606"/>
          <ac:spMkLst>
            <pc:docMk/>
            <pc:sldMk cId="187520670" sldId="269"/>
            <ac:spMk id="35" creationId="{063BBA22-50EA-4C4D-BE05-F1CE4E63AA56}"/>
          </ac:spMkLst>
        </pc:spChg>
        <pc:grpChg chg="add del">
          <ac:chgData name="Ben Archibald" userId="6905f8e5-c437-4718-ade4-a22ab699d8ca" providerId="ADAL" clId="{1C0B8490-7CFD-1441-826E-ED46A84BE0B2}" dt="2024-07-18T14:42:02.297" v="2207" actId="26606"/>
          <ac:grpSpMkLst>
            <pc:docMk/>
            <pc:sldMk cId="187520670" sldId="269"/>
            <ac:grpSpMk id="13" creationId="{EEB6CB95-E653-4C6C-AE51-62FD848E8D5B}"/>
          </ac:grpSpMkLst>
        </pc:grpChg>
        <pc:grpChg chg="add del">
          <ac:chgData name="Ben Archibald" userId="6905f8e5-c437-4718-ade4-a22ab699d8ca" providerId="ADAL" clId="{1C0B8490-7CFD-1441-826E-ED46A84BE0B2}" dt="2024-07-18T14:42:02.297" v="2207" actId="26606"/>
          <ac:grpSpMkLst>
            <pc:docMk/>
            <pc:sldMk cId="187520670" sldId="269"/>
            <ac:grpSpMk id="17" creationId="{43F5E015-E085-4624-B431-B42414448684}"/>
          </ac:grpSpMkLst>
        </pc:grpChg>
        <pc:graphicFrameChg chg="add mod modGraphic">
          <ac:chgData name="Ben Archibald" userId="6905f8e5-c437-4718-ade4-a22ab699d8ca" providerId="ADAL" clId="{1C0B8490-7CFD-1441-826E-ED46A84BE0B2}" dt="2024-07-18T14:42:02.297" v="2207" actId="26606"/>
          <ac:graphicFrameMkLst>
            <pc:docMk/>
            <pc:sldMk cId="187520670" sldId="269"/>
            <ac:graphicFrameMk id="5" creationId="{65CF2688-1CA4-BD23-C0D3-51AD8BF33DC0}"/>
          </ac:graphicFrameMkLst>
        </pc:graphicFrameChg>
      </pc:sldChg>
      <pc:sldChg chg="addSp modSp new mod setBg">
        <pc:chgData name="Ben Archibald" userId="6905f8e5-c437-4718-ade4-a22ab699d8ca" providerId="ADAL" clId="{1C0B8490-7CFD-1441-826E-ED46A84BE0B2}" dt="2024-07-18T14:37:09.242" v="1896" actId="26606"/>
        <pc:sldMkLst>
          <pc:docMk/>
          <pc:sldMk cId="2300234582" sldId="270"/>
        </pc:sldMkLst>
        <pc:spChg chg="mod">
          <ac:chgData name="Ben Archibald" userId="6905f8e5-c437-4718-ade4-a22ab699d8ca" providerId="ADAL" clId="{1C0B8490-7CFD-1441-826E-ED46A84BE0B2}" dt="2024-07-18T14:37:09.242" v="1896" actId="26606"/>
          <ac:spMkLst>
            <pc:docMk/>
            <pc:sldMk cId="2300234582" sldId="270"/>
            <ac:spMk id="2" creationId="{AE1AC653-EEC1-96DA-639E-70A2B10EC55F}"/>
          </ac:spMkLst>
        </pc:spChg>
        <pc:spChg chg="mod">
          <ac:chgData name="Ben Archibald" userId="6905f8e5-c437-4718-ade4-a22ab699d8ca" providerId="ADAL" clId="{1C0B8490-7CFD-1441-826E-ED46A84BE0B2}" dt="2024-07-18T14:37:09.242" v="1896" actId="26606"/>
          <ac:spMkLst>
            <pc:docMk/>
            <pc:sldMk cId="2300234582" sldId="270"/>
            <ac:spMk id="3" creationId="{131083C6-5124-0574-2C9A-B4F74A067294}"/>
          </ac:spMkLst>
        </pc:spChg>
        <pc:spChg chg="add">
          <ac:chgData name="Ben Archibald" userId="6905f8e5-c437-4718-ade4-a22ab699d8ca" providerId="ADAL" clId="{1C0B8490-7CFD-1441-826E-ED46A84BE0B2}" dt="2024-07-18T14:37:09.242" v="1896" actId="26606"/>
          <ac:spMkLst>
            <pc:docMk/>
            <pc:sldMk cId="2300234582" sldId="270"/>
            <ac:spMk id="9" creationId="{3ECBE1F1-D69B-4AFA-ABD5-8E41720EF6DE}"/>
          </ac:spMkLst>
        </pc:spChg>
        <pc:spChg chg="add">
          <ac:chgData name="Ben Archibald" userId="6905f8e5-c437-4718-ade4-a22ab699d8ca" providerId="ADAL" clId="{1C0B8490-7CFD-1441-826E-ED46A84BE0B2}" dt="2024-07-18T14:37:09.242" v="1896" actId="26606"/>
          <ac:spMkLst>
            <pc:docMk/>
            <pc:sldMk cId="2300234582" sldId="270"/>
            <ac:spMk id="11" creationId="{603A6265-E10C-4B85-9C20-E75FCAF9CC63}"/>
          </ac:spMkLst>
        </pc:spChg>
        <pc:picChg chg="add">
          <ac:chgData name="Ben Archibald" userId="6905f8e5-c437-4718-ade4-a22ab699d8ca" providerId="ADAL" clId="{1C0B8490-7CFD-1441-826E-ED46A84BE0B2}" dt="2024-07-18T14:37:09.242" v="1896" actId="26606"/>
          <ac:picMkLst>
            <pc:docMk/>
            <pc:sldMk cId="2300234582" sldId="270"/>
            <ac:picMk id="5" creationId="{629443B7-7CF6-D1EB-2CE0-FB4B9E23E1C8}"/>
          </ac:picMkLst>
        </pc:picChg>
      </pc:sldChg>
      <pc:sldChg chg="addSp delSp modSp new mod setBg">
        <pc:chgData name="Ben Archibald" userId="6905f8e5-c437-4718-ade4-a22ab699d8ca" providerId="ADAL" clId="{1C0B8490-7CFD-1441-826E-ED46A84BE0B2}" dt="2024-07-18T14:30:54.078" v="1756" actId="26606"/>
        <pc:sldMkLst>
          <pc:docMk/>
          <pc:sldMk cId="2653794684" sldId="271"/>
        </pc:sldMkLst>
        <pc:spChg chg="mod">
          <ac:chgData name="Ben Archibald" userId="6905f8e5-c437-4718-ade4-a22ab699d8ca" providerId="ADAL" clId="{1C0B8490-7CFD-1441-826E-ED46A84BE0B2}" dt="2024-07-18T14:30:54.078" v="1756" actId="26606"/>
          <ac:spMkLst>
            <pc:docMk/>
            <pc:sldMk cId="2653794684" sldId="271"/>
            <ac:spMk id="2" creationId="{521C3A23-F2CF-4436-0739-805AA1A130BA}"/>
          </ac:spMkLst>
        </pc:spChg>
        <pc:spChg chg="del mod">
          <ac:chgData name="Ben Archibald" userId="6905f8e5-c437-4718-ade4-a22ab699d8ca" providerId="ADAL" clId="{1C0B8490-7CFD-1441-826E-ED46A84BE0B2}" dt="2024-07-18T14:30:54.078" v="1756" actId="26606"/>
          <ac:spMkLst>
            <pc:docMk/>
            <pc:sldMk cId="2653794684" sldId="271"/>
            <ac:spMk id="3" creationId="{9AD98E1E-A524-46E3-4DDB-A8B96CD45687}"/>
          </ac:spMkLst>
        </pc:spChg>
        <pc:spChg chg="add">
          <ac:chgData name="Ben Archibald" userId="6905f8e5-c437-4718-ade4-a22ab699d8ca" providerId="ADAL" clId="{1C0B8490-7CFD-1441-826E-ED46A84BE0B2}" dt="2024-07-18T14:30:54.078" v="1756" actId="26606"/>
          <ac:spMkLst>
            <pc:docMk/>
            <pc:sldMk cId="2653794684" sldId="271"/>
            <ac:spMk id="9" creationId="{CB49665F-0298-4449-8D2D-209989CB9EE3}"/>
          </ac:spMkLst>
        </pc:spChg>
        <pc:spChg chg="add">
          <ac:chgData name="Ben Archibald" userId="6905f8e5-c437-4718-ade4-a22ab699d8ca" providerId="ADAL" clId="{1C0B8490-7CFD-1441-826E-ED46A84BE0B2}" dt="2024-07-18T14:30:54.078" v="1756" actId="26606"/>
          <ac:spMkLst>
            <pc:docMk/>
            <pc:sldMk cId="2653794684" sldId="271"/>
            <ac:spMk id="11" creationId="{A71EEC14-174A-46FA-B046-474750457130}"/>
          </ac:spMkLst>
        </pc:spChg>
        <pc:grpChg chg="add">
          <ac:chgData name="Ben Archibald" userId="6905f8e5-c437-4718-ade4-a22ab699d8ca" providerId="ADAL" clId="{1C0B8490-7CFD-1441-826E-ED46A84BE0B2}" dt="2024-07-18T14:30:54.078" v="1756" actId="26606"/>
          <ac:grpSpMkLst>
            <pc:docMk/>
            <pc:sldMk cId="2653794684" sldId="271"/>
            <ac:grpSpMk id="13" creationId="{EEB6CB95-E653-4C6C-AE51-62FD848E8D5B}"/>
          </ac:grpSpMkLst>
        </pc:grpChg>
        <pc:grpChg chg="add">
          <ac:chgData name="Ben Archibald" userId="6905f8e5-c437-4718-ade4-a22ab699d8ca" providerId="ADAL" clId="{1C0B8490-7CFD-1441-826E-ED46A84BE0B2}" dt="2024-07-18T14:30:54.078" v="1756" actId="26606"/>
          <ac:grpSpMkLst>
            <pc:docMk/>
            <pc:sldMk cId="2653794684" sldId="271"/>
            <ac:grpSpMk id="17" creationId="{43F5E015-E085-4624-B431-B42414448684}"/>
          </ac:grpSpMkLst>
        </pc:grpChg>
        <pc:graphicFrameChg chg="add">
          <ac:chgData name="Ben Archibald" userId="6905f8e5-c437-4718-ade4-a22ab699d8ca" providerId="ADAL" clId="{1C0B8490-7CFD-1441-826E-ED46A84BE0B2}" dt="2024-07-18T14:30:54.078" v="1756" actId="26606"/>
          <ac:graphicFrameMkLst>
            <pc:docMk/>
            <pc:sldMk cId="2653794684" sldId="271"/>
            <ac:graphicFrameMk id="5" creationId="{3F19F658-FB43-E619-69CD-E4DD94F123A1}"/>
          </ac:graphicFrameMkLst>
        </pc:graphicFrameChg>
      </pc:sldChg>
      <pc:sldChg chg="addSp delSp modSp new mod setBg">
        <pc:chgData name="Ben Archibald" userId="6905f8e5-c437-4718-ade4-a22ab699d8ca" providerId="ADAL" clId="{1C0B8490-7CFD-1441-826E-ED46A84BE0B2}" dt="2024-07-18T14:31:09.391" v="1757" actId="26606"/>
        <pc:sldMkLst>
          <pc:docMk/>
          <pc:sldMk cId="1298226077" sldId="272"/>
        </pc:sldMkLst>
        <pc:spChg chg="mod">
          <ac:chgData name="Ben Archibald" userId="6905f8e5-c437-4718-ade4-a22ab699d8ca" providerId="ADAL" clId="{1C0B8490-7CFD-1441-826E-ED46A84BE0B2}" dt="2024-07-18T14:31:09.391" v="1757" actId="26606"/>
          <ac:spMkLst>
            <pc:docMk/>
            <pc:sldMk cId="1298226077" sldId="272"/>
            <ac:spMk id="2" creationId="{F4BF0B5E-893F-45FF-F15F-5B8880498D0F}"/>
          </ac:spMkLst>
        </pc:spChg>
        <pc:spChg chg="del mod">
          <ac:chgData name="Ben Archibald" userId="6905f8e5-c437-4718-ade4-a22ab699d8ca" providerId="ADAL" clId="{1C0B8490-7CFD-1441-826E-ED46A84BE0B2}" dt="2024-07-18T14:31:09.391" v="1757" actId="26606"/>
          <ac:spMkLst>
            <pc:docMk/>
            <pc:sldMk cId="1298226077" sldId="272"/>
            <ac:spMk id="3" creationId="{8C1C737D-770E-2DE7-1AFC-9EEF6E7C8F5B}"/>
          </ac:spMkLst>
        </pc:spChg>
        <pc:spChg chg="add">
          <ac:chgData name="Ben Archibald" userId="6905f8e5-c437-4718-ade4-a22ab699d8ca" providerId="ADAL" clId="{1C0B8490-7CFD-1441-826E-ED46A84BE0B2}" dt="2024-07-18T14:31:09.391" v="1757" actId="26606"/>
          <ac:spMkLst>
            <pc:docMk/>
            <pc:sldMk cId="1298226077" sldId="272"/>
            <ac:spMk id="9" creationId="{CB49665F-0298-4449-8D2D-209989CB9EE3}"/>
          </ac:spMkLst>
        </pc:spChg>
        <pc:spChg chg="add">
          <ac:chgData name="Ben Archibald" userId="6905f8e5-c437-4718-ade4-a22ab699d8ca" providerId="ADAL" clId="{1C0B8490-7CFD-1441-826E-ED46A84BE0B2}" dt="2024-07-18T14:31:09.391" v="1757" actId="26606"/>
          <ac:spMkLst>
            <pc:docMk/>
            <pc:sldMk cId="1298226077" sldId="272"/>
            <ac:spMk id="11" creationId="{A71EEC14-174A-46FA-B046-474750457130}"/>
          </ac:spMkLst>
        </pc:spChg>
        <pc:grpChg chg="add">
          <ac:chgData name="Ben Archibald" userId="6905f8e5-c437-4718-ade4-a22ab699d8ca" providerId="ADAL" clId="{1C0B8490-7CFD-1441-826E-ED46A84BE0B2}" dt="2024-07-18T14:31:09.391" v="1757" actId="26606"/>
          <ac:grpSpMkLst>
            <pc:docMk/>
            <pc:sldMk cId="1298226077" sldId="272"/>
            <ac:grpSpMk id="13" creationId="{EEB6CB95-E653-4C6C-AE51-62FD848E8D5B}"/>
          </ac:grpSpMkLst>
        </pc:grpChg>
        <pc:grpChg chg="add">
          <ac:chgData name="Ben Archibald" userId="6905f8e5-c437-4718-ade4-a22ab699d8ca" providerId="ADAL" clId="{1C0B8490-7CFD-1441-826E-ED46A84BE0B2}" dt="2024-07-18T14:31:09.391" v="1757" actId="26606"/>
          <ac:grpSpMkLst>
            <pc:docMk/>
            <pc:sldMk cId="1298226077" sldId="272"/>
            <ac:grpSpMk id="17" creationId="{43F5E015-E085-4624-B431-B42414448684}"/>
          </ac:grpSpMkLst>
        </pc:grpChg>
        <pc:graphicFrameChg chg="add">
          <ac:chgData name="Ben Archibald" userId="6905f8e5-c437-4718-ade4-a22ab699d8ca" providerId="ADAL" clId="{1C0B8490-7CFD-1441-826E-ED46A84BE0B2}" dt="2024-07-18T14:31:09.391" v="1757" actId="26606"/>
          <ac:graphicFrameMkLst>
            <pc:docMk/>
            <pc:sldMk cId="1298226077" sldId="272"/>
            <ac:graphicFrameMk id="5" creationId="{C446291A-D4F4-F5F8-03C4-92A5970CD06E}"/>
          </ac:graphicFrameMkLst>
        </pc:graphicFrameChg>
      </pc:sldChg>
      <pc:sldChg chg="addSp delSp modSp new mod setBg">
        <pc:chgData name="Ben Archibald" userId="6905f8e5-c437-4718-ade4-a22ab699d8ca" providerId="ADAL" clId="{1C0B8490-7CFD-1441-826E-ED46A84BE0B2}" dt="2024-07-18T14:31:31.868" v="1758" actId="26606"/>
        <pc:sldMkLst>
          <pc:docMk/>
          <pc:sldMk cId="751941935" sldId="273"/>
        </pc:sldMkLst>
        <pc:spChg chg="mod">
          <ac:chgData name="Ben Archibald" userId="6905f8e5-c437-4718-ade4-a22ab699d8ca" providerId="ADAL" clId="{1C0B8490-7CFD-1441-826E-ED46A84BE0B2}" dt="2024-07-18T14:31:31.868" v="1758" actId="26606"/>
          <ac:spMkLst>
            <pc:docMk/>
            <pc:sldMk cId="751941935" sldId="273"/>
            <ac:spMk id="2" creationId="{F5424A3F-1242-9BC0-C6C2-4AEBCB0891A9}"/>
          </ac:spMkLst>
        </pc:spChg>
        <pc:spChg chg="del mod">
          <ac:chgData name="Ben Archibald" userId="6905f8e5-c437-4718-ade4-a22ab699d8ca" providerId="ADAL" clId="{1C0B8490-7CFD-1441-826E-ED46A84BE0B2}" dt="2024-07-18T14:31:31.868" v="1758" actId="26606"/>
          <ac:spMkLst>
            <pc:docMk/>
            <pc:sldMk cId="751941935" sldId="273"/>
            <ac:spMk id="3" creationId="{B21A3006-3F90-B94B-E302-98676E7F3217}"/>
          </ac:spMkLst>
        </pc:spChg>
        <pc:spChg chg="add">
          <ac:chgData name="Ben Archibald" userId="6905f8e5-c437-4718-ade4-a22ab699d8ca" providerId="ADAL" clId="{1C0B8490-7CFD-1441-826E-ED46A84BE0B2}" dt="2024-07-18T14:31:31.868" v="1758" actId="26606"/>
          <ac:spMkLst>
            <pc:docMk/>
            <pc:sldMk cId="751941935" sldId="273"/>
            <ac:spMk id="9" creationId="{CB49665F-0298-4449-8D2D-209989CB9EE3}"/>
          </ac:spMkLst>
        </pc:spChg>
        <pc:spChg chg="add">
          <ac:chgData name="Ben Archibald" userId="6905f8e5-c437-4718-ade4-a22ab699d8ca" providerId="ADAL" clId="{1C0B8490-7CFD-1441-826E-ED46A84BE0B2}" dt="2024-07-18T14:31:31.868" v="1758" actId="26606"/>
          <ac:spMkLst>
            <pc:docMk/>
            <pc:sldMk cId="751941935" sldId="273"/>
            <ac:spMk id="11" creationId="{A71EEC14-174A-46FA-B046-474750457130}"/>
          </ac:spMkLst>
        </pc:spChg>
        <pc:grpChg chg="add">
          <ac:chgData name="Ben Archibald" userId="6905f8e5-c437-4718-ade4-a22ab699d8ca" providerId="ADAL" clId="{1C0B8490-7CFD-1441-826E-ED46A84BE0B2}" dt="2024-07-18T14:31:31.868" v="1758" actId="26606"/>
          <ac:grpSpMkLst>
            <pc:docMk/>
            <pc:sldMk cId="751941935" sldId="273"/>
            <ac:grpSpMk id="13" creationId="{EEB6CB95-E653-4C6C-AE51-62FD848E8D5B}"/>
          </ac:grpSpMkLst>
        </pc:grpChg>
        <pc:grpChg chg="add">
          <ac:chgData name="Ben Archibald" userId="6905f8e5-c437-4718-ade4-a22ab699d8ca" providerId="ADAL" clId="{1C0B8490-7CFD-1441-826E-ED46A84BE0B2}" dt="2024-07-18T14:31:31.868" v="1758" actId="26606"/>
          <ac:grpSpMkLst>
            <pc:docMk/>
            <pc:sldMk cId="751941935" sldId="273"/>
            <ac:grpSpMk id="17" creationId="{43F5E015-E085-4624-B431-B42414448684}"/>
          </ac:grpSpMkLst>
        </pc:grpChg>
        <pc:graphicFrameChg chg="add">
          <ac:chgData name="Ben Archibald" userId="6905f8e5-c437-4718-ade4-a22ab699d8ca" providerId="ADAL" clId="{1C0B8490-7CFD-1441-826E-ED46A84BE0B2}" dt="2024-07-18T14:31:31.868" v="1758" actId="26606"/>
          <ac:graphicFrameMkLst>
            <pc:docMk/>
            <pc:sldMk cId="751941935" sldId="273"/>
            <ac:graphicFrameMk id="5" creationId="{316FFBA3-4BE2-A153-49F0-4AA6165B9174}"/>
          </ac:graphicFrameMkLst>
        </pc:graphicFrameChg>
      </pc:sldChg>
      <pc:sldChg chg="modSp new mod">
        <pc:chgData name="Ben Archibald" userId="6905f8e5-c437-4718-ade4-a22ab699d8ca" providerId="ADAL" clId="{1C0B8490-7CFD-1441-826E-ED46A84BE0B2}" dt="2024-07-18T14:35:01.994" v="1887" actId="113"/>
        <pc:sldMkLst>
          <pc:docMk/>
          <pc:sldMk cId="3701970449" sldId="274"/>
        </pc:sldMkLst>
        <pc:spChg chg="mod">
          <ac:chgData name="Ben Archibald" userId="6905f8e5-c437-4718-ade4-a22ab699d8ca" providerId="ADAL" clId="{1C0B8490-7CFD-1441-826E-ED46A84BE0B2}" dt="2024-07-18T14:33:55.581" v="1790" actId="20577"/>
          <ac:spMkLst>
            <pc:docMk/>
            <pc:sldMk cId="3701970449" sldId="274"/>
            <ac:spMk id="2" creationId="{967314D1-E260-BAA3-8BA7-4AD84A054BF6}"/>
          </ac:spMkLst>
        </pc:spChg>
        <pc:spChg chg="mod">
          <ac:chgData name="Ben Archibald" userId="6905f8e5-c437-4718-ade4-a22ab699d8ca" providerId="ADAL" clId="{1C0B8490-7CFD-1441-826E-ED46A84BE0B2}" dt="2024-07-18T14:35:01.994" v="1887" actId="113"/>
          <ac:spMkLst>
            <pc:docMk/>
            <pc:sldMk cId="3701970449" sldId="274"/>
            <ac:spMk id="3" creationId="{04F92372-CB48-23E1-0C9B-F656B023C381}"/>
          </ac:spMkLst>
        </pc:spChg>
      </pc:sldChg>
      <pc:sldChg chg="addSp delSp modSp new mod setBg">
        <pc:chgData name="Ben Archibald" userId="6905f8e5-c437-4718-ade4-a22ab699d8ca" providerId="ADAL" clId="{1C0B8490-7CFD-1441-826E-ED46A84BE0B2}" dt="2024-07-18T14:42:59.497" v="2236" actId="20577"/>
        <pc:sldMkLst>
          <pc:docMk/>
          <pc:sldMk cId="2972900747" sldId="275"/>
        </pc:sldMkLst>
        <pc:spChg chg="mod">
          <ac:chgData name="Ben Archibald" userId="6905f8e5-c437-4718-ade4-a22ab699d8ca" providerId="ADAL" clId="{1C0B8490-7CFD-1441-826E-ED46A84BE0B2}" dt="2024-07-18T14:39:41.154" v="2187" actId="26606"/>
          <ac:spMkLst>
            <pc:docMk/>
            <pc:sldMk cId="2972900747" sldId="275"/>
            <ac:spMk id="2" creationId="{2E16D5CE-F9FD-1CD9-FB5B-E3565B8973E6}"/>
          </ac:spMkLst>
        </pc:spChg>
        <pc:spChg chg="add del mod">
          <ac:chgData name="Ben Archibald" userId="6905f8e5-c437-4718-ade4-a22ab699d8ca" providerId="ADAL" clId="{1C0B8490-7CFD-1441-826E-ED46A84BE0B2}" dt="2024-07-18T14:39:41.154" v="2187" actId="26606"/>
          <ac:spMkLst>
            <pc:docMk/>
            <pc:sldMk cId="2972900747" sldId="275"/>
            <ac:spMk id="3" creationId="{AC7E7404-CE57-CD0C-A7D7-974E763C6F29}"/>
          </ac:spMkLst>
        </pc:spChg>
        <pc:spChg chg="add">
          <ac:chgData name="Ben Archibald" userId="6905f8e5-c437-4718-ade4-a22ab699d8ca" providerId="ADAL" clId="{1C0B8490-7CFD-1441-826E-ED46A84BE0B2}" dt="2024-07-18T14:39:41.154" v="2187" actId="26606"/>
          <ac:spMkLst>
            <pc:docMk/>
            <pc:sldMk cId="2972900747" sldId="275"/>
            <ac:spMk id="9" creationId="{BACC6370-2D7E-4714-9D71-7542949D7D5D}"/>
          </ac:spMkLst>
        </pc:spChg>
        <pc:spChg chg="add del">
          <ac:chgData name="Ben Archibald" userId="6905f8e5-c437-4718-ade4-a22ab699d8ca" providerId="ADAL" clId="{1C0B8490-7CFD-1441-826E-ED46A84BE0B2}" dt="2024-07-18T14:39:41.127" v="2186" actId="26606"/>
          <ac:spMkLst>
            <pc:docMk/>
            <pc:sldMk cId="2972900747" sldId="275"/>
            <ac:spMk id="10" creationId="{B50AB553-2A96-4A92-96F2-93548E096954}"/>
          </ac:spMkLst>
        </pc:spChg>
        <pc:spChg chg="add">
          <ac:chgData name="Ben Archibald" userId="6905f8e5-c437-4718-ade4-a22ab699d8ca" providerId="ADAL" clId="{1C0B8490-7CFD-1441-826E-ED46A84BE0B2}" dt="2024-07-18T14:39:41.154" v="2187" actId="26606"/>
          <ac:spMkLst>
            <pc:docMk/>
            <pc:sldMk cId="2972900747" sldId="275"/>
            <ac:spMk id="11" creationId="{F68B3F68-107C-434F-AA38-110D5EA91B85}"/>
          </ac:spMkLst>
        </pc:spChg>
        <pc:spChg chg="add">
          <ac:chgData name="Ben Archibald" userId="6905f8e5-c437-4718-ade4-a22ab699d8ca" providerId="ADAL" clId="{1C0B8490-7CFD-1441-826E-ED46A84BE0B2}" dt="2024-07-18T14:39:41.154" v="2187" actId="26606"/>
          <ac:spMkLst>
            <pc:docMk/>
            <pc:sldMk cId="2972900747" sldId="275"/>
            <ac:spMk id="13" creationId="{AAD0DBB9-1A4B-4391-81D4-CB19F9AB918A}"/>
          </ac:spMkLst>
        </pc:spChg>
        <pc:spChg chg="add">
          <ac:chgData name="Ben Archibald" userId="6905f8e5-c437-4718-ade4-a22ab699d8ca" providerId="ADAL" clId="{1C0B8490-7CFD-1441-826E-ED46A84BE0B2}" dt="2024-07-18T14:39:41.154" v="2187" actId="26606"/>
          <ac:spMkLst>
            <pc:docMk/>
            <pc:sldMk cId="2972900747" sldId="275"/>
            <ac:spMk id="15" creationId="{063BBA22-50EA-4C4D-BE05-F1CE4E63AA56}"/>
          </ac:spMkLst>
        </pc:spChg>
        <pc:graphicFrameChg chg="add del">
          <ac:chgData name="Ben Archibald" userId="6905f8e5-c437-4718-ade4-a22ab699d8ca" providerId="ADAL" clId="{1C0B8490-7CFD-1441-826E-ED46A84BE0B2}" dt="2024-07-18T14:39:41.127" v="2186" actId="26606"/>
          <ac:graphicFrameMkLst>
            <pc:docMk/>
            <pc:sldMk cId="2972900747" sldId="275"/>
            <ac:graphicFrameMk id="5" creationId="{585F5F2C-126A-04D1-8F84-BD516B1A3413}"/>
          </ac:graphicFrameMkLst>
        </pc:graphicFrameChg>
        <pc:graphicFrameChg chg="add mod">
          <ac:chgData name="Ben Archibald" userId="6905f8e5-c437-4718-ade4-a22ab699d8ca" providerId="ADAL" clId="{1C0B8490-7CFD-1441-826E-ED46A84BE0B2}" dt="2024-07-18T14:42:59.497" v="2236" actId="20577"/>
          <ac:graphicFrameMkLst>
            <pc:docMk/>
            <pc:sldMk cId="2972900747" sldId="275"/>
            <ac:graphicFrameMk id="12" creationId="{A7D2426B-E664-097B-DC82-5BEA4F1A5A9E}"/>
          </ac:graphicFrameMkLst>
        </pc:graphicFrameChg>
        <pc:picChg chg="add del">
          <ac:chgData name="Ben Archibald" userId="6905f8e5-c437-4718-ade4-a22ab699d8ca" providerId="ADAL" clId="{1C0B8490-7CFD-1441-826E-ED46A84BE0B2}" dt="2024-07-18T14:39:41.127" v="2186" actId="26606"/>
          <ac:picMkLst>
            <pc:docMk/>
            <pc:sldMk cId="2972900747" sldId="275"/>
            <ac:picMk id="6" creationId="{46661905-A92A-2534-305C-39C99703CF7B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F80825-31C6-4231-8520-E18E2BCD8F7A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FE6D17-B0AA-43EC-A303-F5E35D85E468}">
      <dgm:prSet/>
      <dgm:spPr/>
      <dgm:t>
        <a:bodyPr/>
        <a:lstStyle/>
        <a:p>
          <a:r>
            <a:rPr lang="en-US" dirty="0"/>
            <a:t>Definition and purpose of GDPR</a:t>
          </a:r>
        </a:p>
      </dgm:t>
    </dgm:pt>
    <dgm:pt modelId="{FDF2E8A9-974B-45F7-A699-C2482B883621}" type="parTrans" cxnId="{57CF9488-C7D8-4B71-B873-314629578173}">
      <dgm:prSet/>
      <dgm:spPr/>
      <dgm:t>
        <a:bodyPr/>
        <a:lstStyle/>
        <a:p>
          <a:endParaRPr lang="en-US"/>
        </a:p>
      </dgm:t>
    </dgm:pt>
    <dgm:pt modelId="{53DD1FE7-5525-432E-9361-5EE9B3B2A0F2}" type="sibTrans" cxnId="{57CF9488-C7D8-4B71-B873-314629578173}">
      <dgm:prSet/>
      <dgm:spPr/>
      <dgm:t>
        <a:bodyPr/>
        <a:lstStyle/>
        <a:p>
          <a:endParaRPr lang="en-US"/>
        </a:p>
      </dgm:t>
    </dgm:pt>
    <dgm:pt modelId="{19B1FDBA-70C5-4F24-8E3C-409BED159088}">
      <dgm:prSet/>
      <dgm:spPr/>
      <dgm:t>
        <a:bodyPr/>
        <a:lstStyle/>
        <a:p>
          <a:r>
            <a:rPr lang="en-US" dirty="0"/>
            <a:t>Importance of GDPR compliance for </a:t>
          </a:r>
          <a:r>
            <a:rPr lang="en-IE" dirty="0"/>
            <a:t>Students’ Unions</a:t>
          </a:r>
          <a:endParaRPr lang="en-US" dirty="0"/>
        </a:p>
      </dgm:t>
    </dgm:pt>
    <dgm:pt modelId="{28921A29-E8F1-4841-844D-37CEDCF07FFE}" type="parTrans" cxnId="{CD0111D0-6660-43B3-9727-06E06C8E4410}">
      <dgm:prSet/>
      <dgm:spPr/>
      <dgm:t>
        <a:bodyPr/>
        <a:lstStyle/>
        <a:p>
          <a:endParaRPr lang="en-US"/>
        </a:p>
      </dgm:t>
    </dgm:pt>
    <dgm:pt modelId="{CC358AB7-B73B-4F76-B088-8CA36EB4A86A}" type="sibTrans" cxnId="{CD0111D0-6660-43B3-9727-06E06C8E4410}">
      <dgm:prSet/>
      <dgm:spPr/>
      <dgm:t>
        <a:bodyPr/>
        <a:lstStyle/>
        <a:p>
          <a:endParaRPr lang="en-US"/>
        </a:p>
      </dgm:t>
    </dgm:pt>
    <dgm:pt modelId="{CC70E0F5-C9C6-4ED4-BF34-E1E2020D589C}" type="pres">
      <dgm:prSet presAssocID="{B3F80825-31C6-4231-8520-E18E2BCD8F7A}" presName="diagram" presStyleCnt="0">
        <dgm:presLayoutVars>
          <dgm:dir/>
          <dgm:resizeHandles val="exact"/>
        </dgm:presLayoutVars>
      </dgm:prSet>
      <dgm:spPr/>
    </dgm:pt>
    <dgm:pt modelId="{6AB6C337-9DF9-42BD-8360-97DBD8B3FC75}" type="pres">
      <dgm:prSet presAssocID="{49FE6D17-B0AA-43EC-A303-F5E35D85E468}" presName="node" presStyleLbl="node1" presStyleIdx="0" presStyleCnt="2">
        <dgm:presLayoutVars>
          <dgm:bulletEnabled val="1"/>
        </dgm:presLayoutVars>
      </dgm:prSet>
      <dgm:spPr/>
    </dgm:pt>
    <dgm:pt modelId="{C36DE82E-6DA2-4F35-B4B1-D6AF2EF3DE6E}" type="pres">
      <dgm:prSet presAssocID="{53DD1FE7-5525-432E-9361-5EE9B3B2A0F2}" presName="sibTrans" presStyleCnt="0"/>
      <dgm:spPr/>
    </dgm:pt>
    <dgm:pt modelId="{FF8CD246-F52A-4F16-9B41-18174C99717B}" type="pres">
      <dgm:prSet presAssocID="{19B1FDBA-70C5-4F24-8E3C-409BED159088}" presName="node" presStyleLbl="node1" presStyleIdx="1" presStyleCnt="2">
        <dgm:presLayoutVars>
          <dgm:bulletEnabled val="1"/>
        </dgm:presLayoutVars>
      </dgm:prSet>
      <dgm:spPr/>
    </dgm:pt>
  </dgm:ptLst>
  <dgm:cxnLst>
    <dgm:cxn modelId="{57CF9488-C7D8-4B71-B873-314629578173}" srcId="{B3F80825-31C6-4231-8520-E18E2BCD8F7A}" destId="{49FE6D17-B0AA-43EC-A303-F5E35D85E468}" srcOrd="0" destOrd="0" parTransId="{FDF2E8A9-974B-45F7-A699-C2482B883621}" sibTransId="{53DD1FE7-5525-432E-9361-5EE9B3B2A0F2}"/>
    <dgm:cxn modelId="{9F8074AA-1C2F-485A-9FFA-DE157C819A4B}" type="presOf" srcId="{19B1FDBA-70C5-4F24-8E3C-409BED159088}" destId="{FF8CD246-F52A-4F16-9B41-18174C99717B}" srcOrd="0" destOrd="0" presId="urn:microsoft.com/office/officeart/2005/8/layout/default"/>
    <dgm:cxn modelId="{44A3E2C5-2F09-4A05-8DE2-2B16226D09DE}" type="presOf" srcId="{49FE6D17-B0AA-43EC-A303-F5E35D85E468}" destId="{6AB6C337-9DF9-42BD-8360-97DBD8B3FC75}" srcOrd="0" destOrd="0" presId="urn:microsoft.com/office/officeart/2005/8/layout/default"/>
    <dgm:cxn modelId="{CD0111D0-6660-43B3-9727-06E06C8E4410}" srcId="{B3F80825-31C6-4231-8520-E18E2BCD8F7A}" destId="{19B1FDBA-70C5-4F24-8E3C-409BED159088}" srcOrd="1" destOrd="0" parTransId="{28921A29-E8F1-4841-844D-37CEDCF07FFE}" sibTransId="{CC358AB7-B73B-4F76-B088-8CA36EB4A86A}"/>
    <dgm:cxn modelId="{5A2F67E7-5430-4DFB-989D-5C4F512EC5E7}" type="presOf" srcId="{B3F80825-31C6-4231-8520-E18E2BCD8F7A}" destId="{CC70E0F5-C9C6-4ED4-BF34-E1E2020D589C}" srcOrd="0" destOrd="0" presId="urn:microsoft.com/office/officeart/2005/8/layout/default"/>
    <dgm:cxn modelId="{3B10166E-6813-4B11-97F9-F97A35C8B2FE}" type="presParOf" srcId="{CC70E0F5-C9C6-4ED4-BF34-E1E2020D589C}" destId="{6AB6C337-9DF9-42BD-8360-97DBD8B3FC75}" srcOrd="0" destOrd="0" presId="urn:microsoft.com/office/officeart/2005/8/layout/default"/>
    <dgm:cxn modelId="{EA6ECF4A-564B-4469-AADD-DA71D7485573}" type="presParOf" srcId="{CC70E0F5-C9C6-4ED4-BF34-E1E2020D589C}" destId="{C36DE82E-6DA2-4F35-B4B1-D6AF2EF3DE6E}" srcOrd="1" destOrd="0" presId="urn:microsoft.com/office/officeart/2005/8/layout/default"/>
    <dgm:cxn modelId="{4EF2FD82-5DD2-45E6-96F8-3B1CD175BE08}" type="presParOf" srcId="{CC70E0F5-C9C6-4ED4-BF34-E1E2020D589C}" destId="{FF8CD246-F52A-4F16-9B41-18174C99717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51F0A2D-4400-47B7-929D-F46CBF4BB0B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8D05F1B-9721-4A28-825B-65D0991C4BA1}">
      <dgm:prSet/>
      <dgm:spPr/>
      <dgm:t>
        <a:bodyPr/>
        <a:lstStyle/>
        <a:p>
          <a:r>
            <a:rPr lang="en-IE"/>
            <a:t>If you are not satisfied with the decision, you can request an internal review within 4 weeks of the decision.</a:t>
          </a:r>
          <a:endParaRPr lang="en-US"/>
        </a:p>
      </dgm:t>
    </dgm:pt>
    <dgm:pt modelId="{B361DF42-428D-4082-96A9-7A222A2E3410}" type="parTrans" cxnId="{0D97B634-D56F-4ECC-B198-99EE961DF399}">
      <dgm:prSet/>
      <dgm:spPr/>
      <dgm:t>
        <a:bodyPr/>
        <a:lstStyle/>
        <a:p>
          <a:endParaRPr lang="en-US"/>
        </a:p>
      </dgm:t>
    </dgm:pt>
    <dgm:pt modelId="{51969DCE-6F63-42BF-9F89-85BDAF65F8E3}" type="sibTrans" cxnId="{0D97B634-D56F-4ECC-B198-99EE961DF399}">
      <dgm:prSet/>
      <dgm:spPr/>
      <dgm:t>
        <a:bodyPr/>
        <a:lstStyle/>
        <a:p>
          <a:endParaRPr lang="en-US"/>
        </a:p>
      </dgm:t>
    </dgm:pt>
    <dgm:pt modelId="{64AA2CA3-B2CC-4A87-851A-AE77EE1DFCCA}">
      <dgm:prSet/>
      <dgm:spPr/>
      <dgm:t>
        <a:bodyPr/>
        <a:lstStyle/>
        <a:p>
          <a:r>
            <a:rPr lang="en-IE"/>
            <a:t>An official not involved in the original decision will conduct this review.</a:t>
          </a:r>
          <a:endParaRPr lang="en-US"/>
        </a:p>
      </dgm:t>
    </dgm:pt>
    <dgm:pt modelId="{0ABB95C5-5841-4EF1-B8EE-65B1D53D5014}" type="parTrans" cxnId="{F3D22752-8B13-4167-9438-94664014691F}">
      <dgm:prSet/>
      <dgm:spPr/>
      <dgm:t>
        <a:bodyPr/>
        <a:lstStyle/>
        <a:p>
          <a:endParaRPr lang="en-US"/>
        </a:p>
      </dgm:t>
    </dgm:pt>
    <dgm:pt modelId="{EFC834FA-DD4B-42BB-955D-0B604A22B850}" type="sibTrans" cxnId="{F3D22752-8B13-4167-9438-94664014691F}">
      <dgm:prSet/>
      <dgm:spPr/>
      <dgm:t>
        <a:bodyPr/>
        <a:lstStyle/>
        <a:p>
          <a:endParaRPr lang="en-US"/>
        </a:p>
      </dgm:t>
    </dgm:pt>
    <dgm:pt modelId="{6ACAF247-EE16-49DC-B8B1-D04CD187BB9B}">
      <dgm:prSet/>
      <dgm:spPr/>
      <dgm:t>
        <a:bodyPr/>
        <a:lstStyle/>
        <a:p>
          <a:r>
            <a:rPr lang="en-IE"/>
            <a:t>If you are still dissatisfied after the internal review, you can appeal to the Office of the Information Commissioner.</a:t>
          </a:r>
          <a:endParaRPr lang="en-US"/>
        </a:p>
      </dgm:t>
    </dgm:pt>
    <dgm:pt modelId="{B9834B53-878E-4C0B-B3B4-81E70E153DB9}" type="parTrans" cxnId="{2A635199-DB5D-4CEA-9F55-985535132093}">
      <dgm:prSet/>
      <dgm:spPr/>
      <dgm:t>
        <a:bodyPr/>
        <a:lstStyle/>
        <a:p>
          <a:endParaRPr lang="en-US"/>
        </a:p>
      </dgm:t>
    </dgm:pt>
    <dgm:pt modelId="{D0B974E2-DEA3-48F5-B592-413C7586DC51}" type="sibTrans" cxnId="{2A635199-DB5D-4CEA-9F55-985535132093}">
      <dgm:prSet/>
      <dgm:spPr/>
      <dgm:t>
        <a:bodyPr/>
        <a:lstStyle/>
        <a:p>
          <a:endParaRPr lang="en-US"/>
        </a:p>
      </dgm:t>
    </dgm:pt>
    <dgm:pt modelId="{2BF0E6D1-F924-0044-9779-370500BBDBBF}" type="pres">
      <dgm:prSet presAssocID="{A51F0A2D-4400-47B7-929D-F46CBF4BB0B0}" presName="linear" presStyleCnt="0">
        <dgm:presLayoutVars>
          <dgm:animLvl val="lvl"/>
          <dgm:resizeHandles val="exact"/>
        </dgm:presLayoutVars>
      </dgm:prSet>
      <dgm:spPr/>
    </dgm:pt>
    <dgm:pt modelId="{A4063286-6FFA-274B-9A77-6392546615A2}" type="pres">
      <dgm:prSet presAssocID="{38D05F1B-9721-4A28-825B-65D0991C4BA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3EA9109-4AF7-9A46-829C-DABAF1820205}" type="pres">
      <dgm:prSet presAssocID="{51969DCE-6F63-42BF-9F89-85BDAF65F8E3}" presName="spacer" presStyleCnt="0"/>
      <dgm:spPr/>
    </dgm:pt>
    <dgm:pt modelId="{F794EC24-2198-5A4A-BCC3-4AD1749ACC41}" type="pres">
      <dgm:prSet presAssocID="{64AA2CA3-B2CC-4A87-851A-AE77EE1DFCC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C99F5DC-2E6B-A245-9D33-AAD9BCE76984}" type="pres">
      <dgm:prSet presAssocID="{EFC834FA-DD4B-42BB-955D-0B604A22B850}" presName="spacer" presStyleCnt="0"/>
      <dgm:spPr/>
    </dgm:pt>
    <dgm:pt modelId="{901E2C89-6531-8C48-A95C-A7632E4F679A}" type="pres">
      <dgm:prSet presAssocID="{6ACAF247-EE16-49DC-B8B1-D04CD187BB9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DC05E00-CC2C-144C-AA0B-3CA1BAF9800C}" type="presOf" srcId="{64AA2CA3-B2CC-4A87-851A-AE77EE1DFCCA}" destId="{F794EC24-2198-5A4A-BCC3-4AD1749ACC41}" srcOrd="0" destOrd="0" presId="urn:microsoft.com/office/officeart/2005/8/layout/vList2"/>
    <dgm:cxn modelId="{0D97B634-D56F-4ECC-B198-99EE961DF399}" srcId="{A51F0A2D-4400-47B7-929D-F46CBF4BB0B0}" destId="{38D05F1B-9721-4A28-825B-65D0991C4BA1}" srcOrd="0" destOrd="0" parTransId="{B361DF42-428D-4082-96A9-7A222A2E3410}" sibTransId="{51969DCE-6F63-42BF-9F89-85BDAF65F8E3}"/>
    <dgm:cxn modelId="{F3D22752-8B13-4167-9438-94664014691F}" srcId="{A51F0A2D-4400-47B7-929D-F46CBF4BB0B0}" destId="{64AA2CA3-B2CC-4A87-851A-AE77EE1DFCCA}" srcOrd="1" destOrd="0" parTransId="{0ABB95C5-5841-4EF1-B8EE-65B1D53D5014}" sibTransId="{EFC834FA-DD4B-42BB-955D-0B604A22B850}"/>
    <dgm:cxn modelId="{792F145F-82FA-1149-8F22-E50C0B67CAA0}" type="presOf" srcId="{A51F0A2D-4400-47B7-929D-F46CBF4BB0B0}" destId="{2BF0E6D1-F924-0044-9779-370500BBDBBF}" srcOrd="0" destOrd="0" presId="urn:microsoft.com/office/officeart/2005/8/layout/vList2"/>
    <dgm:cxn modelId="{2A635199-DB5D-4CEA-9F55-985535132093}" srcId="{A51F0A2D-4400-47B7-929D-F46CBF4BB0B0}" destId="{6ACAF247-EE16-49DC-B8B1-D04CD187BB9B}" srcOrd="2" destOrd="0" parTransId="{B9834B53-878E-4C0B-B3B4-81E70E153DB9}" sibTransId="{D0B974E2-DEA3-48F5-B592-413C7586DC51}"/>
    <dgm:cxn modelId="{6B67A0AF-4E2F-DE4E-BA43-EB51FB108460}" type="presOf" srcId="{6ACAF247-EE16-49DC-B8B1-D04CD187BB9B}" destId="{901E2C89-6531-8C48-A95C-A7632E4F679A}" srcOrd="0" destOrd="0" presId="urn:microsoft.com/office/officeart/2005/8/layout/vList2"/>
    <dgm:cxn modelId="{B0D858F2-8508-7B4D-9896-A8F0281BFB60}" type="presOf" srcId="{38D05F1B-9721-4A28-825B-65D0991C4BA1}" destId="{A4063286-6FFA-274B-9A77-6392546615A2}" srcOrd="0" destOrd="0" presId="urn:microsoft.com/office/officeart/2005/8/layout/vList2"/>
    <dgm:cxn modelId="{02F44721-2F5E-B24C-AC1D-2F5FB536B6CF}" type="presParOf" srcId="{2BF0E6D1-F924-0044-9779-370500BBDBBF}" destId="{A4063286-6FFA-274B-9A77-6392546615A2}" srcOrd="0" destOrd="0" presId="urn:microsoft.com/office/officeart/2005/8/layout/vList2"/>
    <dgm:cxn modelId="{5E828DDB-C7A5-1C46-B143-CB9B6D6B9FA7}" type="presParOf" srcId="{2BF0E6D1-F924-0044-9779-370500BBDBBF}" destId="{33EA9109-4AF7-9A46-829C-DABAF1820205}" srcOrd="1" destOrd="0" presId="urn:microsoft.com/office/officeart/2005/8/layout/vList2"/>
    <dgm:cxn modelId="{760BC833-7081-374D-B220-A163CDB77AE2}" type="presParOf" srcId="{2BF0E6D1-F924-0044-9779-370500BBDBBF}" destId="{F794EC24-2198-5A4A-BCC3-4AD1749ACC41}" srcOrd="2" destOrd="0" presId="urn:microsoft.com/office/officeart/2005/8/layout/vList2"/>
    <dgm:cxn modelId="{A2B89681-E977-1F46-9AEE-5D11D6A812CE}" type="presParOf" srcId="{2BF0E6D1-F924-0044-9779-370500BBDBBF}" destId="{2C99F5DC-2E6B-A245-9D33-AAD9BCE76984}" srcOrd="3" destOrd="0" presId="urn:microsoft.com/office/officeart/2005/8/layout/vList2"/>
    <dgm:cxn modelId="{42183A44-3123-834A-86BA-22BF84C32E9A}" type="presParOf" srcId="{2BF0E6D1-F924-0044-9779-370500BBDBBF}" destId="{901E2C89-6531-8C48-A95C-A7632E4F67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F1621B-E342-4D16-8A82-518ADA79BF5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98EDDC7-89BC-4F50-9339-A1CFB64D70DF}">
      <dgm:prSet/>
      <dgm:spPr/>
      <dgm:t>
        <a:bodyPr/>
        <a:lstStyle/>
        <a:p>
          <a:pPr>
            <a:defRPr cap="all"/>
          </a:pPr>
          <a:r>
            <a:rPr lang="en-US" dirty="0"/>
            <a:t>Lawfulness, fairness, and transparency</a:t>
          </a:r>
        </a:p>
      </dgm:t>
    </dgm:pt>
    <dgm:pt modelId="{3F657138-2F32-4391-9028-A18ED2F93194}" type="parTrans" cxnId="{8F3A221E-EC79-4FEF-B990-02580013D91B}">
      <dgm:prSet/>
      <dgm:spPr/>
      <dgm:t>
        <a:bodyPr/>
        <a:lstStyle/>
        <a:p>
          <a:endParaRPr lang="en-US"/>
        </a:p>
      </dgm:t>
    </dgm:pt>
    <dgm:pt modelId="{B9E6451E-D816-42A0-96F3-9A4DAC197CE4}" type="sibTrans" cxnId="{8F3A221E-EC79-4FEF-B990-02580013D91B}">
      <dgm:prSet/>
      <dgm:spPr/>
      <dgm:t>
        <a:bodyPr/>
        <a:lstStyle/>
        <a:p>
          <a:endParaRPr lang="en-US"/>
        </a:p>
      </dgm:t>
    </dgm:pt>
    <dgm:pt modelId="{EF3A5005-C2D9-4EB4-A1B4-C9201FA51801}">
      <dgm:prSet/>
      <dgm:spPr/>
      <dgm:t>
        <a:bodyPr/>
        <a:lstStyle/>
        <a:p>
          <a:pPr>
            <a:defRPr cap="all"/>
          </a:pPr>
          <a:r>
            <a:rPr lang="en-US" dirty="0"/>
            <a:t>Limitation of purpose</a:t>
          </a:r>
        </a:p>
      </dgm:t>
    </dgm:pt>
    <dgm:pt modelId="{2D50EBA7-4E1D-442E-BF04-FA21DEA9FB9C}" type="parTrans" cxnId="{427A6187-627C-49BE-AAF8-BA3868022D84}">
      <dgm:prSet/>
      <dgm:spPr/>
      <dgm:t>
        <a:bodyPr/>
        <a:lstStyle/>
        <a:p>
          <a:endParaRPr lang="en-US"/>
        </a:p>
      </dgm:t>
    </dgm:pt>
    <dgm:pt modelId="{5915FCDC-4274-456E-BB2B-4120EA89B013}" type="sibTrans" cxnId="{427A6187-627C-49BE-AAF8-BA3868022D84}">
      <dgm:prSet/>
      <dgm:spPr/>
      <dgm:t>
        <a:bodyPr/>
        <a:lstStyle/>
        <a:p>
          <a:endParaRPr lang="en-US"/>
        </a:p>
      </dgm:t>
    </dgm:pt>
    <dgm:pt modelId="{013F8BEB-51F9-48D8-ADC1-EC61E4483151}">
      <dgm:prSet/>
      <dgm:spPr/>
      <dgm:t>
        <a:bodyPr/>
        <a:lstStyle/>
        <a:p>
          <a:pPr>
            <a:defRPr cap="all"/>
          </a:pPr>
          <a:r>
            <a:rPr lang="en-US" dirty="0"/>
            <a:t>Data minimization</a:t>
          </a:r>
        </a:p>
      </dgm:t>
    </dgm:pt>
    <dgm:pt modelId="{79EEEA2D-1C8F-48E9-A21E-FF97D201D898}" type="parTrans" cxnId="{80566993-7EFB-47AF-B230-56F3CAD8565F}">
      <dgm:prSet/>
      <dgm:spPr/>
      <dgm:t>
        <a:bodyPr/>
        <a:lstStyle/>
        <a:p>
          <a:endParaRPr lang="en-US"/>
        </a:p>
      </dgm:t>
    </dgm:pt>
    <dgm:pt modelId="{DED55BEE-345F-4936-AE46-55F50BF22EFC}" type="sibTrans" cxnId="{80566993-7EFB-47AF-B230-56F3CAD8565F}">
      <dgm:prSet/>
      <dgm:spPr/>
      <dgm:t>
        <a:bodyPr/>
        <a:lstStyle/>
        <a:p>
          <a:endParaRPr lang="en-US"/>
        </a:p>
      </dgm:t>
    </dgm:pt>
    <dgm:pt modelId="{B8D971DF-3E3F-4D8E-B0BD-7C80793D1B90}">
      <dgm:prSet/>
      <dgm:spPr/>
      <dgm:t>
        <a:bodyPr/>
        <a:lstStyle/>
        <a:p>
          <a:pPr>
            <a:defRPr cap="all"/>
          </a:pPr>
          <a:r>
            <a:rPr lang="en-US" dirty="0"/>
            <a:t>Accuracy</a:t>
          </a:r>
        </a:p>
      </dgm:t>
    </dgm:pt>
    <dgm:pt modelId="{C692302A-C20A-4012-849F-8713024ED8F3}" type="parTrans" cxnId="{223621D3-748D-4937-8102-4A5FC5117E50}">
      <dgm:prSet/>
      <dgm:spPr/>
      <dgm:t>
        <a:bodyPr/>
        <a:lstStyle/>
        <a:p>
          <a:endParaRPr lang="en-US"/>
        </a:p>
      </dgm:t>
    </dgm:pt>
    <dgm:pt modelId="{4B0F95D5-3BF7-47D6-BC65-623DCFBCEDE0}" type="sibTrans" cxnId="{223621D3-748D-4937-8102-4A5FC5117E50}">
      <dgm:prSet/>
      <dgm:spPr/>
      <dgm:t>
        <a:bodyPr/>
        <a:lstStyle/>
        <a:p>
          <a:endParaRPr lang="en-US"/>
        </a:p>
      </dgm:t>
    </dgm:pt>
    <dgm:pt modelId="{6EBFE1EA-74D9-40B0-A8A0-7B24EA2D99E1}">
      <dgm:prSet/>
      <dgm:spPr/>
      <dgm:t>
        <a:bodyPr/>
        <a:lstStyle/>
        <a:p>
          <a:pPr>
            <a:defRPr cap="all"/>
          </a:pPr>
          <a:r>
            <a:rPr lang="en-US" dirty="0"/>
            <a:t>Storage limitation</a:t>
          </a:r>
        </a:p>
      </dgm:t>
    </dgm:pt>
    <dgm:pt modelId="{06487EAB-0621-45B5-8CFD-85E8B78AD717}" type="parTrans" cxnId="{A2320034-D8C1-42F7-AED1-0585349E2236}">
      <dgm:prSet/>
      <dgm:spPr/>
      <dgm:t>
        <a:bodyPr/>
        <a:lstStyle/>
        <a:p>
          <a:endParaRPr lang="en-US"/>
        </a:p>
      </dgm:t>
    </dgm:pt>
    <dgm:pt modelId="{C0CF720B-1871-4FA1-8115-8B0BC9E18362}" type="sibTrans" cxnId="{A2320034-D8C1-42F7-AED1-0585349E2236}">
      <dgm:prSet/>
      <dgm:spPr/>
      <dgm:t>
        <a:bodyPr/>
        <a:lstStyle/>
        <a:p>
          <a:endParaRPr lang="en-US"/>
        </a:p>
      </dgm:t>
    </dgm:pt>
    <dgm:pt modelId="{F4F51E33-80EC-4447-AA23-B3D0A1DB74C3}">
      <dgm:prSet/>
      <dgm:spPr/>
      <dgm:t>
        <a:bodyPr/>
        <a:lstStyle/>
        <a:p>
          <a:pPr>
            <a:defRPr cap="all"/>
          </a:pPr>
          <a:r>
            <a:rPr lang="en-US" dirty="0"/>
            <a:t>Integrity and confidentiality</a:t>
          </a:r>
        </a:p>
      </dgm:t>
    </dgm:pt>
    <dgm:pt modelId="{955C6B78-8A2F-43C4-83C2-28FCF5F46F27}" type="parTrans" cxnId="{CE466EFD-9D86-4E10-A032-F8CD59655072}">
      <dgm:prSet/>
      <dgm:spPr/>
      <dgm:t>
        <a:bodyPr/>
        <a:lstStyle/>
        <a:p>
          <a:endParaRPr lang="en-US"/>
        </a:p>
      </dgm:t>
    </dgm:pt>
    <dgm:pt modelId="{33F05E2A-99D8-4BF3-A292-6CA6F4ECB905}" type="sibTrans" cxnId="{CE466EFD-9D86-4E10-A032-F8CD59655072}">
      <dgm:prSet/>
      <dgm:spPr/>
      <dgm:t>
        <a:bodyPr/>
        <a:lstStyle/>
        <a:p>
          <a:endParaRPr lang="en-US"/>
        </a:p>
      </dgm:t>
    </dgm:pt>
    <dgm:pt modelId="{C8CFEEBC-0694-4A36-BC58-FF41042B29B0}">
      <dgm:prSet/>
      <dgm:spPr/>
      <dgm:t>
        <a:bodyPr/>
        <a:lstStyle/>
        <a:p>
          <a:pPr>
            <a:defRPr cap="all"/>
          </a:pPr>
          <a:r>
            <a:rPr lang="en-US" dirty="0"/>
            <a:t>- Accountability</a:t>
          </a:r>
        </a:p>
      </dgm:t>
    </dgm:pt>
    <dgm:pt modelId="{24EF4165-0D41-4860-B1DB-A50A208AC22D}" type="parTrans" cxnId="{2F7EA76E-0F34-4179-A05D-413B7CEDAD4F}">
      <dgm:prSet/>
      <dgm:spPr/>
      <dgm:t>
        <a:bodyPr/>
        <a:lstStyle/>
        <a:p>
          <a:endParaRPr lang="en-US"/>
        </a:p>
      </dgm:t>
    </dgm:pt>
    <dgm:pt modelId="{94531E3C-9125-4373-87F3-4292B54FBD8B}" type="sibTrans" cxnId="{2F7EA76E-0F34-4179-A05D-413B7CEDAD4F}">
      <dgm:prSet/>
      <dgm:spPr/>
      <dgm:t>
        <a:bodyPr/>
        <a:lstStyle/>
        <a:p>
          <a:endParaRPr lang="en-US"/>
        </a:p>
      </dgm:t>
    </dgm:pt>
    <dgm:pt modelId="{DA959E5D-E9CA-41AD-B37A-B84F362A1AB6}" type="pres">
      <dgm:prSet presAssocID="{94F1621B-E342-4D16-8A82-518ADA79BF58}" presName="root" presStyleCnt="0">
        <dgm:presLayoutVars>
          <dgm:dir/>
          <dgm:resizeHandles val="exact"/>
        </dgm:presLayoutVars>
      </dgm:prSet>
      <dgm:spPr/>
    </dgm:pt>
    <dgm:pt modelId="{137EBA59-CDE0-469D-B0DB-91E87D6DF7ED}" type="pres">
      <dgm:prSet presAssocID="{F98EDDC7-89BC-4F50-9339-A1CFB64D70DF}" presName="compNode" presStyleCnt="0"/>
      <dgm:spPr/>
    </dgm:pt>
    <dgm:pt modelId="{645E7369-709C-4678-BEAB-D545E9DD87CB}" type="pres">
      <dgm:prSet presAssocID="{F98EDDC7-89BC-4F50-9339-A1CFB64D70DF}" presName="iconBgRect" presStyleLbl="bgShp" presStyleIdx="0" presStyleCnt="7"/>
      <dgm:spPr/>
    </dgm:pt>
    <dgm:pt modelId="{1FDA39AF-A768-42A6-96EC-B687EF8073FE}" type="pres">
      <dgm:prSet presAssocID="{F98EDDC7-89BC-4F50-9339-A1CFB64D70DF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0AEB7D17-1715-4E44-A8E8-EF4962615732}" type="pres">
      <dgm:prSet presAssocID="{F98EDDC7-89BC-4F50-9339-A1CFB64D70DF}" presName="spaceRect" presStyleCnt="0"/>
      <dgm:spPr/>
    </dgm:pt>
    <dgm:pt modelId="{79F0BD8C-AC3A-49C4-9FE9-0520A4545836}" type="pres">
      <dgm:prSet presAssocID="{F98EDDC7-89BC-4F50-9339-A1CFB64D70DF}" presName="textRect" presStyleLbl="revTx" presStyleIdx="0" presStyleCnt="7">
        <dgm:presLayoutVars>
          <dgm:chMax val="1"/>
          <dgm:chPref val="1"/>
        </dgm:presLayoutVars>
      </dgm:prSet>
      <dgm:spPr/>
    </dgm:pt>
    <dgm:pt modelId="{8254E025-2789-48A7-864A-BBA998545D38}" type="pres">
      <dgm:prSet presAssocID="{B9E6451E-D816-42A0-96F3-9A4DAC197CE4}" presName="sibTrans" presStyleCnt="0"/>
      <dgm:spPr/>
    </dgm:pt>
    <dgm:pt modelId="{2A38E2B4-CEBD-4AE0-B2A8-785B907A2C7E}" type="pres">
      <dgm:prSet presAssocID="{EF3A5005-C2D9-4EB4-A1B4-C9201FA51801}" presName="compNode" presStyleCnt="0"/>
      <dgm:spPr/>
    </dgm:pt>
    <dgm:pt modelId="{BE10C5CA-708B-4364-9989-515DD682C30C}" type="pres">
      <dgm:prSet presAssocID="{EF3A5005-C2D9-4EB4-A1B4-C9201FA51801}" presName="iconBgRect" presStyleLbl="bgShp" presStyleIdx="1" presStyleCnt="7"/>
      <dgm:spPr/>
    </dgm:pt>
    <dgm:pt modelId="{F59CC53F-38F6-4344-9E23-88FA2FAB4DE7}" type="pres">
      <dgm:prSet presAssocID="{EF3A5005-C2D9-4EB4-A1B4-C9201FA51801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B4EAD07B-8C06-437F-9581-FF349C05B2FD}" type="pres">
      <dgm:prSet presAssocID="{EF3A5005-C2D9-4EB4-A1B4-C9201FA51801}" presName="spaceRect" presStyleCnt="0"/>
      <dgm:spPr/>
    </dgm:pt>
    <dgm:pt modelId="{1190CC6D-16AB-4C97-BDB1-A27865C0B6A5}" type="pres">
      <dgm:prSet presAssocID="{EF3A5005-C2D9-4EB4-A1B4-C9201FA51801}" presName="textRect" presStyleLbl="revTx" presStyleIdx="1" presStyleCnt="7">
        <dgm:presLayoutVars>
          <dgm:chMax val="1"/>
          <dgm:chPref val="1"/>
        </dgm:presLayoutVars>
      </dgm:prSet>
      <dgm:spPr/>
    </dgm:pt>
    <dgm:pt modelId="{9B7D4282-151F-4BB9-8A25-F786850ADB39}" type="pres">
      <dgm:prSet presAssocID="{5915FCDC-4274-456E-BB2B-4120EA89B013}" presName="sibTrans" presStyleCnt="0"/>
      <dgm:spPr/>
    </dgm:pt>
    <dgm:pt modelId="{6A8157ED-1BE1-4B99-A017-3C57C52757C6}" type="pres">
      <dgm:prSet presAssocID="{013F8BEB-51F9-48D8-ADC1-EC61E4483151}" presName="compNode" presStyleCnt="0"/>
      <dgm:spPr/>
    </dgm:pt>
    <dgm:pt modelId="{64E2C3E3-6500-4932-94D8-22432E38D75B}" type="pres">
      <dgm:prSet presAssocID="{013F8BEB-51F9-48D8-ADC1-EC61E4483151}" presName="iconBgRect" presStyleLbl="bgShp" presStyleIdx="2" presStyleCnt="7"/>
      <dgm:spPr/>
    </dgm:pt>
    <dgm:pt modelId="{2BFF0DE5-5CC3-4E74-9F03-8A49CBBDD82D}" type="pres">
      <dgm:prSet presAssocID="{013F8BEB-51F9-48D8-ADC1-EC61E4483151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9962553B-6C56-4B1D-9823-3FBE582BC3F5}" type="pres">
      <dgm:prSet presAssocID="{013F8BEB-51F9-48D8-ADC1-EC61E4483151}" presName="spaceRect" presStyleCnt="0"/>
      <dgm:spPr/>
    </dgm:pt>
    <dgm:pt modelId="{0881C124-2E28-44BD-A71B-ECE24C5E2DBB}" type="pres">
      <dgm:prSet presAssocID="{013F8BEB-51F9-48D8-ADC1-EC61E4483151}" presName="textRect" presStyleLbl="revTx" presStyleIdx="2" presStyleCnt="7">
        <dgm:presLayoutVars>
          <dgm:chMax val="1"/>
          <dgm:chPref val="1"/>
        </dgm:presLayoutVars>
      </dgm:prSet>
      <dgm:spPr/>
    </dgm:pt>
    <dgm:pt modelId="{2EBFCF92-B00D-43C0-A45A-C611D797D01F}" type="pres">
      <dgm:prSet presAssocID="{DED55BEE-345F-4936-AE46-55F50BF22EFC}" presName="sibTrans" presStyleCnt="0"/>
      <dgm:spPr/>
    </dgm:pt>
    <dgm:pt modelId="{E51DF257-A060-49E5-B290-55583F35EE2B}" type="pres">
      <dgm:prSet presAssocID="{B8D971DF-3E3F-4D8E-B0BD-7C80793D1B90}" presName="compNode" presStyleCnt="0"/>
      <dgm:spPr/>
    </dgm:pt>
    <dgm:pt modelId="{9A15B896-4AB0-4478-8161-71F9FB78062E}" type="pres">
      <dgm:prSet presAssocID="{B8D971DF-3E3F-4D8E-B0BD-7C80793D1B90}" presName="iconBgRect" presStyleLbl="bgShp" presStyleIdx="3" presStyleCnt="7"/>
      <dgm:spPr/>
    </dgm:pt>
    <dgm:pt modelId="{57C1A8B8-3C4F-4513-912B-04FCC56EF2CD}" type="pres">
      <dgm:prSet presAssocID="{B8D971DF-3E3F-4D8E-B0BD-7C80793D1B90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CE27FDE6-C594-495F-9DE6-C336C175CF0A}" type="pres">
      <dgm:prSet presAssocID="{B8D971DF-3E3F-4D8E-B0BD-7C80793D1B90}" presName="spaceRect" presStyleCnt="0"/>
      <dgm:spPr/>
    </dgm:pt>
    <dgm:pt modelId="{AB5C60AB-5F5B-4C38-A848-3A93C5F36C52}" type="pres">
      <dgm:prSet presAssocID="{B8D971DF-3E3F-4D8E-B0BD-7C80793D1B90}" presName="textRect" presStyleLbl="revTx" presStyleIdx="3" presStyleCnt="7">
        <dgm:presLayoutVars>
          <dgm:chMax val="1"/>
          <dgm:chPref val="1"/>
        </dgm:presLayoutVars>
      </dgm:prSet>
      <dgm:spPr/>
    </dgm:pt>
    <dgm:pt modelId="{8D6EBF30-00B7-4467-A7AC-6D8C8448B203}" type="pres">
      <dgm:prSet presAssocID="{4B0F95D5-3BF7-47D6-BC65-623DCFBCEDE0}" presName="sibTrans" presStyleCnt="0"/>
      <dgm:spPr/>
    </dgm:pt>
    <dgm:pt modelId="{6DD3CFCC-2BD7-4052-B645-A5CD58B1E09C}" type="pres">
      <dgm:prSet presAssocID="{6EBFE1EA-74D9-40B0-A8A0-7B24EA2D99E1}" presName="compNode" presStyleCnt="0"/>
      <dgm:spPr/>
    </dgm:pt>
    <dgm:pt modelId="{824B708D-0F35-4E9D-BFB3-5C998CF99F65}" type="pres">
      <dgm:prSet presAssocID="{6EBFE1EA-74D9-40B0-A8A0-7B24EA2D99E1}" presName="iconBgRect" presStyleLbl="bgShp" presStyleIdx="4" presStyleCnt="7"/>
      <dgm:spPr/>
    </dgm:pt>
    <dgm:pt modelId="{90375F03-C8B4-418C-A7D2-FFB0741FED4F}" type="pres">
      <dgm:prSet presAssocID="{6EBFE1EA-74D9-40B0-A8A0-7B24EA2D99E1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2793BBF8-E9DD-49BA-A4B2-E0C440FFA32B}" type="pres">
      <dgm:prSet presAssocID="{6EBFE1EA-74D9-40B0-A8A0-7B24EA2D99E1}" presName="spaceRect" presStyleCnt="0"/>
      <dgm:spPr/>
    </dgm:pt>
    <dgm:pt modelId="{28516874-3E19-4D2A-8E28-D95AA1361E0F}" type="pres">
      <dgm:prSet presAssocID="{6EBFE1EA-74D9-40B0-A8A0-7B24EA2D99E1}" presName="textRect" presStyleLbl="revTx" presStyleIdx="4" presStyleCnt="7">
        <dgm:presLayoutVars>
          <dgm:chMax val="1"/>
          <dgm:chPref val="1"/>
        </dgm:presLayoutVars>
      </dgm:prSet>
      <dgm:spPr/>
    </dgm:pt>
    <dgm:pt modelId="{0FA2DEF6-C524-4A77-BC4B-94D5462D91B0}" type="pres">
      <dgm:prSet presAssocID="{C0CF720B-1871-4FA1-8115-8B0BC9E18362}" presName="sibTrans" presStyleCnt="0"/>
      <dgm:spPr/>
    </dgm:pt>
    <dgm:pt modelId="{7F436336-EC7E-45D1-B418-720061BC137E}" type="pres">
      <dgm:prSet presAssocID="{F4F51E33-80EC-4447-AA23-B3D0A1DB74C3}" presName="compNode" presStyleCnt="0"/>
      <dgm:spPr/>
    </dgm:pt>
    <dgm:pt modelId="{E92E041B-780E-4441-AB7C-A750CB5CE58F}" type="pres">
      <dgm:prSet presAssocID="{F4F51E33-80EC-4447-AA23-B3D0A1DB74C3}" presName="iconBgRect" presStyleLbl="bgShp" presStyleIdx="5" presStyleCnt="7"/>
      <dgm:spPr/>
    </dgm:pt>
    <dgm:pt modelId="{08E56774-266D-412E-861D-480060672EF7}" type="pres">
      <dgm:prSet presAssocID="{F4F51E33-80EC-4447-AA23-B3D0A1DB74C3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tecting Hand"/>
        </a:ext>
      </dgm:extLst>
    </dgm:pt>
    <dgm:pt modelId="{BE4943F5-4467-4BFC-9C0B-14975F8AF640}" type="pres">
      <dgm:prSet presAssocID="{F4F51E33-80EC-4447-AA23-B3D0A1DB74C3}" presName="spaceRect" presStyleCnt="0"/>
      <dgm:spPr/>
    </dgm:pt>
    <dgm:pt modelId="{8C6DC62A-D918-466D-B221-3464C6A54E16}" type="pres">
      <dgm:prSet presAssocID="{F4F51E33-80EC-4447-AA23-B3D0A1DB74C3}" presName="textRect" presStyleLbl="revTx" presStyleIdx="5" presStyleCnt="7" custScaleX="119522">
        <dgm:presLayoutVars>
          <dgm:chMax val="1"/>
          <dgm:chPref val="1"/>
        </dgm:presLayoutVars>
      </dgm:prSet>
      <dgm:spPr/>
    </dgm:pt>
    <dgm:pt modelId="{F6E0FAD5-E643-4A62-BDCF-B7E6A6B8AB11}" type="pres">
      <dgm:prSet presAssocID="{33F05E2A-99D8-4BF3-A292-6CA6F4ECB905}" presName="sibTrans" presStyleCnt="0"/>
      <dgm:spPr/>
    </dgm:pt>
    <dgm:pt modelId="{9E33DC49-9BF4-49DE-9027-21429D742AC9}" type="pres">
      <dgm:prSet presAssocID="{C8CFEEBC-0694-4A36-BC58-FF41042B29B0}" presName="compNode" presStyleCnt="0"/>
      <dgm:spPr/>
    </dgm:pt>
    <dgm:pt modelId="{1B8F0E22-BABA-4AEE-9DAD-78F845CB2F97}" type="pres">
      <dgm:prSet presAssocID="{C8CFEEBC-0694-4A36-BC58-FF41042B29B0}" presName="iconBgRect" presStyleLbl="bgShp" presStyleIdx="6" presStyleCnt="7"/>
      <dgm:spPr/>
    </dgm:pt>
    <dgm:pt modelId="{5F8B1261-14EE-4A97-90B8-9498C361D2A9}" type="pres">
      <dgm:prSet presAssocID="{C8CFEEBC-0694-4A36-BC58-FF41042B29B0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DC5F244-61D2-40D5-9166-9FBBC72603BC}" type="pres">
      <dgm:prSet presAssocID="{C8CFEEBC-0694-4A36-BC58-FF41042B29B0}" presName="spaceRect" presStyleCnt="0"/>
      <dgm:spPr/>
    </dgm:pt>
    <dgm:pt modelId="{84F8E4E5-A622-472E-9BB8-CCEE3CF2B699}" type="pres">
      <dgm:prSet presAssocID="{C8CFEEBC-0694-4A36-BC58-FF41042B29B0}" presName="textRect" presStyleLbl="revTx" presStyleIdx="6" presStyleCnt="7" custScaleX="118672">
        <dgm:presLayoutVars>
          <dgm:chMax val="1"/>
          <dgm:chPref val="1"/>
        </dgm:presLayoutVars>
      </dgm:prSet>
      <dgm:spPr/>
    </dgm:pt>
  </dgm:ptLst>
  <dgm:cxnLst>
    <dgm:cxn modelId="{05488200-B336-4A78-8FA6-1D4729981F07}" type="presOf" srcId="{94F1621B-E342-4D16-8A82-518ADA79BF58}" destId="{DA959E5D-E9CA-41AD-B37A-B84F362A1AB6}" srcOrd="0" destOrd="0" presId="urn:microsoft.com/office/officeart/2018/5/layout/IconCircleLabelList"/>
    <dgm:cxn modelId="{8F3A221E-EC79-4FEF-B990-02580013D91B}" srcId="{94F1621B-E342-4D16-8A82-518ADA79BF58}" destId="{F98EDDC7-89BC-4F50-9339-A1CFB64D70DF}" srcOrd="0" destOrd="0" parTransId="{3F657138-2F32-4391-9028-A18ED2F93194}" sibTransId="{B9E6451E-D816-42A0-96F3-9A4DAC197CE4}"/>
    <dgm:cxn modelId="{4278B220-38B9-43AB-A5FC-AF98B75ABB72}" type="presOf" srcId="{F4F51E33-80EC-4447-AA23-B3D0A1DB74C3}" destId="{8C6DC62A-D918-466D-B221-3464C6A54E16}" srcOrd="0" destOrd="0" presId="urn:microsoft.com/office/officeart/2018/5/layout/IconCircleLabelList"/>
    <dgm:cxn modelId="{A2320034-D8C1-42F7-AED1-0585349E2236}" srcId="{94F1621B-E342-4D16-8A82-518ADA79BF58}" destId="{6EBFE1EA-74D9-40B0-A8A0-7B24EA2D99E1}" srcOrd="4" destOrd="0" parTransId="{06487EAB-0621-45B5-8CFD-85E8B78AD717}" sibTransId="{C0CF720B-1871-4FA1-8115-8B0BC9E18362}"/>
    <dgm:cxn modelId="{B3C58740-50D4-4056-930C-D9B6DC537652}" type="presOf" srcId="{EF3A5005-C2D9-4EB4-A1B4-C9201FA51801}" destId="{1190CC6D-16AB-4C97-BDB1-A27865C0B6A5}" srcOrd="0" destOrd="0" presId="urn:microsoft.com/office/officeart/2018/5/layout/IconCircleLabelList"/>
    <dgm:cxn modelId="{4F8D834A-14A5-4418-B1A4-284EE01E376B}" type="presOf" srcId="{C8CFEEBC-0694-4A36-BC58-FF41042B29B0}" destId="{84F8E4E5-A622-472E-9BB8-CCEE3CF2B699}" srcOrd="0" destOrd="0" presId="urn:microsoft.com/office/officeart/2018/5/layout/IconCircleLabelList"/>
    <dgm:cxn modelId="{19E87963-B47C-4C57-9F7D-392F3570FD82}" type="presOf" srcId="{B8D971DF-3E3F-4D8E-B0BD-7C80793D1B90}" destId="{AB5C60AB-5F5B-4C38-A848-3A93C5F36C52}" srcOrd="0" destOrd="0" presId="urn:microsoft.com/office/officeart/2018/5/layout/IconCircleLabelList"/>
    <dgm:cxn modelId="{2F7EA76E-0F34-4179-A05D-413B7CEDAD4F}" srcId="{94F1621B-E342-4D16-8A82-518ADA79BF58}" destId="{C8CFEEBC-0694-4A36-BC58-FF41042B29B0}" srcOrd="6" destOrd="0" parTransId="{24EF4165-0D41-4860-B1DB-A50A208AC22D}" sibTransId="{94531E3C-9125-4373-87F3-4292B54FBD8B}"/>
    <dgm:cxn modelId="{D6BC0374-6196-4EB0-BF26-1509F277D969}" type="presOf" srcId="{013F8BEB-51F9-48D8-ADC1-EC61E4483151}" destId="{0881C124-2E28-44BD-A71B-ECE24C5E2DBB}" srcOrd="0" destOrd="0" presId="urn:microsoft.com/office/officeart/2018/5/layout/IconCircleLabelList"/>
    <dgm:cxn modelId="{427A6187-627C-49BE-AAF8-BA3868022D84}" srcId="{94F1621B-E342-4D16-8A82-518ADA79BF58}" destId="{EF3A5005-C2D9-4EB4-A1B4-C9201FA51801}" srcOrd="1" destOrd="0" parTransId="{2D50EBA7-4E1D-442E-BF04-FA21DEA9FB9C}" sibTransId="{5915FCDC-4274-456E-BB2B-4120EA89B013}"/>
    <dgm:cxn modelId="{80566993-7EFB-47AF-B230-56F3CAD8565F}" srcId="{94F1621B-E342-4D16-8A82-518ADA79BF58}" destId="{013F8BEB-51F9-48D8-ADC1-EC61E4483151}" srcOrd="2" destOrd="0" parTransId="{79EEEA2D-1C8F-48E9-A21E-FF97D201D898}" sibTransId="{DED55BEE-345F-4936-AE46-55F50BF22EFC}"/>
    <dgm:cxn modelId="{0D2A5899-2E40-4337-B885-6C7EFD221401}" type="presOf" srcId="{F98EDDC7-89BC-4F50-9339-A1CFB64D70DF}" destId="{79F0BD8C-AC3A-49C4-9FE9-0520A4545836}" srcOrd="0" destOrd="0" presId="urn:microsoft.com/office/officeart/2018/5/layout/IconCircleLabelList"/>
    <dgm:cxn modelId="{2822AFA0-372D-4276-9A0F-A69E92430931}" type="presOf" srcId="{6EBFE1EA-74D9-40B0-A8A0-7B24EA2D99E1}" destId="{28516874-3E19-4D2A-8E28-D95AA1361E0F}" srcOrd="0" destOrd="0" presId="urn:microsoft.com/office/officeart/2018/5/layout/IconCircleLabelList"/>
    <dgm:cxn modelId="{223621D3-748D-4937-8102-4A5FC5117E50}" srcId="{94F1621B-E342-4D16-8A82-518ADA79BF58}" destId="{B8D971DF-3E3F-4D8E-B0BD-7C80793D1B90}" srcOrd="3" destOrd="0" parTransId="{C692302A-C20A-4012-849F-8713024ED8F3}" sibTransId="{4B0F95D5-3BF7-47D6-BC65-623DCFBCEDE0}"/>
    <dgm:cxn modelId="{CE466EFD-9D86-4E10-A032-F8CD59655072}" srcId="{94F1621B-E342-4D16-8A82-518ADA79BF58}" destId="{F4F51E33-80EC-4447-AA23-B3D0A1DB74C3}" srcOrd="5" destOrd="0" parTransId="{955C6B78-8A2F-43C4-83C2-28FCF5F46F27}" sibTransId="{33F05E2A-99D8-4BF3-A292-6CA6F4ECB905}"/>
    <dgm:cxn modelId="{DE685F78-E988-48F2-9A50-63F401F7C779}" type="presParOf" srcId="{DA959E5D-E9CA-41AD-B37A-B84F362A1AB6}" destId="{137EBA59-CDE0-469D-B0DB-91E87D6DF7ED}" srcOrd="0" destOrd="0" presId="urn:microsoft.com/office/officeart/2018/5/layout/IconCircleLabelList"/>
    <dgm:cxn modelId="{DFF41EFC-EDB5-49E1-883D-24D2DD719256}" type="presParOf" srcId="{137EBA59-CDE0-469D-B0DB-91E87D6DF7ED}" destId="{645E7369-709C-4678-BEAB-D545E9DD87CB}" srcOrd="0" destOrd="0" presId="urn:microsoft.com/office/officeart/2018/5/layout/IconCircleLabelList"/>
    <dgm:cxn modelId="{65936349-8EF5-402E-8766-B1744FDBCD70}" type="presParOf" srcId="{137EBA59-CDE0-469D-B0DB-91E87D6DF7ED}" destId="{1FDA39AF-A768-42A6-96EC-B687EF8073FE}" srcOrd="1" destOrd="0" presId="urn:microsoft.com/office/officeart/2018/5/layout/IconCircleLabelList"/>
    <dgm:cxn modelId="{27C02867-0554-4E6E-A653-D91A9DF7546D}" type="presParOf" srcId="{137EBA59-CDE0-469D-B0DB-91E87D6DF7ED}" destId="{0AEB7D17-1715-4E44-A8E8-EF4962615732}" srcOrd="2" destOrd="0" presId="urn:microsoft.com/office/officeart/2018/5/layout/IconCircleLabelList"/>
    <dgm:cxn modelId="{7704B48E-DF1A-41D4-A9DD-5F1D005DF794}" type="presParOf" srcId="{137EBA59-CDE0-469D-B0DB-91E87D6DF7ED}" destId="{79F0BD8C-AC3A-49C4-9FE9-0520A4545836}" srcOrd="3" destOrd="0" presId="urn:microsoft.com/office/officeart/2018/5/layout/IconCircleLabelList"/>
    <dgm:cxn modelId="{CEA89DC6-2852-41E8-AB46-B2A859B73C5A}" type="presParOf" srcId="{DA959E5D-E9CA-41AD-B37A-B84F362A1AB6}" destId="{8254E025-2789-48A7-864A-BBA998545D38}" srcOrd="1" destOrd="0" presId="urn:microsoft.com/office/officeart/2018/5/layout/IconCircleLabelList"/>
    <dgm:cxn modelId="{996B0621-23B8-41A0-9595-5F45FB0ED65F}" type="presParOf" srcId="{DA959E5D-E9CA-41AD-B37A-B84F362A1AB6}" destId="{2A38E2B4-CEBD-4AE0-B2A8-785B907A2C7E}" srcOrd="2" destOrd="0" presId="urn:microsoft.com/office/officeart/2018/5/layout/IconCircleLabelList"/>
    <dgm:cxn modelId="{194EBC00-7D7E-432D-9019-93CB49F20B36}" type="presParOf" srcId="{2A38E2B4-CEBD-4AE0-B2A8-785B907A2C7E}" destId="{BE10C5CA-708B-4364-9989-515DD682C30C}" srcOrd="0" destOrd="0" presId="urn:microsoft.com/office/officeart/2018/5/layout/IconCircleLabelList"/>
    <dgm:cxn modelId="{2CB13308-0327-4197-9839-B5CBA0C26587}" type="presParOf" srcId="{2A38E2B4-CEBD-4AE0-B2A8-785B907A2C7E}" destId="{F59CC53F-38F6-4344-9E23-88FA2FAB4DE7}" srcOrd="1" destOrd="0" presId="urn:microsoft.com/office/officeart/2018/5/layout/IconCircleLabelList"/>
    <dgm:cxn modelId="{DC4D1603-8E71-4DD2-A043-9B26899DE5F4}" type="presParOf" srcId="{2A38E2B4-CEBD-4AE0-B2A8-785B907A2C7E}" destId="{B4EAD07B-8C06-437F-9581-FF349C05B2FD}" srcOrd="2" destOrd="0" presId="urn:microsoft.com/office/officeart/2018/5/layout/IconCircleLabelList"/>
    <dgm:cxn modelId="{00922FC1-527E-46D4-A294-AE5DB8E40B36}" type="presParOf" srcId="{2A38E2B4-CEBD-4AE0-B2A8-785B907A2C7E}" destId="{1190CC6D-16AB-4C97-BDB1-A27865C0B6A5}" srcOrd="3" destOrd="0" presId="urn:microsoft.com/office/officeart/2018/5/layout/IconCircleLabelList"/>
    <dgm:cxn modelId="{F071DC76-2D0C-4EF2-BFFB-9691A62A84D4}" type="presParOf" srcId="{DA959E5D-E9CA-41AD-B37A-B84F362A1AB6}" destId="{9B7D4282-151F-4BB9-8A25-F786850ADB39}" srcOrd="3" destOrd="0" presId="urn:microsoft.com/office/officeart/2018/5/layout/IconCircleLabelList"/>
    <dgm:cxn modelId="{2211FAC2-8DC6-4395-B048-528D6CC3CB82}" type="presParOf" srcId="{DA959E5D-E9CA-41AD-B37A-B84F362A1AB6}" destId="{6A8157ED-1BE1-4B99-A017-3C57C52757C6}" srcOrd="4" destOrd="0" presId="urn:microsoft.com/office/officeart/2018/5/layout/IconCircleLabelList"/>
    <dgm:cxn modelId="{3FA2E878-5B64-424D-945E-BFAA70F48A76}" type="presParOf" srcId="{6A8157ED-1BE1-4B99-A017-3C57C52757C6}" destId="{64E2C3E3-6500-4932-94D8-22432E38D75B}" srcOrd="0" destOrd="0" presId="urn:microsoft.com/office/officeart/2018/5/layout/IconCircleLabelList"/>
    <dgm:cxn modelId="{83B9F438-AAA1-4B7B-AE96-F85BF245F96F}" type="presParOf" srcId="{6A8157ED-1BE1-4B99-A017-3C57C52757C6}" destId="{2BFF0DE5-5CC3-4E74-9F03-8A49CBBDD82D}" srcOrd="1" destOrd="0" presId="urn:microsoft.com/office/officeart/2018/5/layout/IconCircleLabelList"/>
    <dgm:cxn modelId="{7835891C-3611-4AD1-9AA4-2FEA158E35C5}" type="presParOf" srcId="{6A8157ED-1BE1-4B99-A017-3C57C52757C6}" destId="{9962553B-6C56-4B1D-9823-3FBE582BC3F5}" srcOrd="2" destOrd="0" presId="urn:microsoft.com/office/officeart/2018/5/layout/IconCircleLabelList"/>
    <dgm:cxn modelId="{C3725E05-0457-4FFD-BF2C-E4F0A6A698C6}" type="presParOf" srcId="{6A8157ED-1BE1-4B99-A017-3C57C52757C6}" destId="{0881C124-2E28-44BD-A71B-ECE24C5E2DBB}" srcOrd="3" destOrd="0" presId="urn:microsoft.com/office/officeart/2018/5/layout/IconCircleLabelList"/>
    <dgm:cxn modelId="{3F41209F-886F-47CD-9F69-A473E9229CFD}" type="presParOf" srcId="{DA959E5D-E9CA-41AD-B37A-B84F362A1AB6}" destId="{2EBFCF92-B00D-43C0-A45A-C611D797D01F}" srcOrd="5" destOrd="0" presId="urn:microsoft.com/office/officeart/2018/5/layout/IconCircleLabelList"/>
    <dgm:cxn modelId="{1DA8BAFF-5F82-4054-BBBF-68D70F084059}" type="presParOf" srcId="{DA959E5D-E9CA-41AD-B37A-B84F362A1AB6}" destId="{E51DF257-A060-49E5-B290-55583F35EE2B}" srcOrd="6" destOrd="0" presId="urn:microsoft.com/office/officeart/2018/5/layout/IconCircleLabelList"/>
    <dgm:cxn modelId="{1855C198-E5E8-41B5-8F57-2790707B4ABF}" type="presParOf" srcId="{E51DF257-A060-49E5-B290-55583F35EE2B}" destId="{9A15B896-4AB0-4478-8161-71F9FB78062E}" srcOrd="0" destOrd="0" presId="urn:microsoft.com/office/officeart/2018/5/layout/IconCircleLabelList"/>
    <dgm:cxn modelId="{FA9C8A3E-7226-4592-A379-406E99FD376D}" type="presParOf" srcId="{E51DF257-A060-49E5-B290-55583F35EE2B}" destId="{57C1A8B8-3C4F-4513-912B-04FCC56EF2CD}" srcOrd="1" destOrd="0" presId="urn:microsoft.com/office/officeart/2018/5/layout/IconCircleLabelList"/>
    <dgm:cxn modelId="{24F1B095-93EC-46EE-B356-8A2ABB6A1F89}" type="presParOf" srcId="{E51DF257-A060-49E5-B290-55583F35EE2B}" destId="{CE27FDE6-C594-495F-9DE6-C336C175CF0A}" srcOrd="2" destOrd="0" presId="urn:microsoft.com/office/officeart/2018/5/layout/IconCircleLabelList"/>
    <dgm:cxn modelId="{FFB26E32-BAFF-4BC7-B822-E65BF913C18F}" type="presParOf" srcId="{E51DF257-A060-49E5-B290-55583F35EE2B}" destId="{AB5C60AB-5F5B-4C38-A848-3A93C5F36C52}" srcOrd="3" destOrd="0" presId="urn:microsoft.com/office/officeart/2018/5/layout/IconCircleLabelList"/>
    <dgm:cxn modelId="{4ADE86F6-5FA1-4C17-B5AD-5E3BFF9C6D90}" type="presParOf" srcId="{DA959E5D-E9CA-41AD-B37A-B84F362A1AB6}" destId="{8D6EBF30-00B7-4467-A7AC-6D8C8448B203}" srcOrd="7" destOrd="0" presId="urn:microsoft.com/office/officeart/2018/5/layout/IconCircleLabelList"/>
    <dgm:cxn modelId="{F7263BE1-820C-4602-927A-949CFA06065E}" type="presParOf" srcId="{DA959E5D-E9CA-41AD-B37A-B84F362A1AB6}" destId="{6DD3CFCC-2BD7-4052-B645-A5CD58B1E09C}" srcOrd="8" destOrd="0" presId="urn:microsoft.com/office/officeart/2018/5/layout/IconCircleLabelList"/>
    <dgm:cxn modelId="{C76183D9-C070-4605-A962-CA16901E02C8}" type="presParOf" srcId="{6DD3CFCC-2BD7-4052-B645-A5CD58B1E09C}" destId="{824B708D-0F35-4E9D-BFB3-5C998CF99F65}" srcOrd="0" destOrd="0" presId="urn:microsoft.com/office/officeart/2018/5/layout/IconCircleLabelList"/>
    <dgm:cxn modelId="{24EAEC9E-8425-4D2D-9E20-D1CA4680D55E}" type="presParOf" srcId="{6DD3CFCC-2BD7-4052-B645-A5CD58B1E09C}" destId="{90375F03-C8B4-418C-A7D2-FFB0741FED4F}" srcOrd="1" destOrd="0" presId="urn:microsoft.com/office/officeart/2018/5/layout/IconCircleLabelList"/>
    <dgm:cxn modelId="{3A2AEA20-79E4-4FBD-8A2A-B21E8749A815}" type="presParOf" srcId="{6DD3CFCC-2BD7-4052-B645-A5CD58B1E09C}" destId="{2793BBF8-E9DD-49BA-A4B2-E0C440FFA32B}" srcOrd="2" destOrd="0" presId="urn:microsoft.com/office/officeart/2018/5/layout/IconCircleLabelList"/>
    <dgm:cxn modelId="{20EBAE1F-959A-480F-9B00-6CC2C1AC5CA0}" type="presParOf" srcId="{6DD3CFCC-2BD7-4052-B645-A5CD58B1E09C}" destId="{28516874-3E19-4D2A-8E28-D95AA1361E0F}" srcOrd="3" destOrd="0" presId="urn:microsoft.com/office/officeart/2018/5/layout/IconCircleLabelList"/>
    <dgm:cxn modelId="{980F264A-517D-4319-B63E-D463070FCC35}" type="presParOf" srcId="{DA959E5D-E9CA-41AD-B37A-B84F362A1AB6}" destId="{0FA2DEF6-C524-4A77-BC4B-94D5462D91B0}" srcOrd="9" destOrd="0" presId="urn:microsoft.com/office/officeart/2018/5/layout/IconCircleLabelList"/>
    <dgm:cxn modelId="{B3423D87-ACFE-4499-83E0-FB4C9671729E}" type="presParOf" srcId="{DA959E5D-E9CA-41AD-B37A-B84F362A1AB6}" destId="{7F436336-EC7E-45D1-B418-720061BC137E}" srcOrd="10" destOrd="0" presId="urn:microsoft.com/office/officeart/2018/5/layout/IconCircleLabelList"/>
    <dgm:cxn modelId="{BCEE3709-70C8-4F9F-9954-EF45AB9FE472}" type="presParOf" srcId="{7F436336-EC7E-45D1-B418-720061BC137E}" destId="{E92E041B-780E-4441-AB7C-A750CB5CE58F}" srcOrd="0" destOrd="0" presId="urn:microsoft.com/office/officeart/2018/5/layout/IconCircleLabelList"/>
    <dgm:cxn modelId="{B0BB54D4-CAF7-4E04-BEF9-F1F21514678D}" type="presParOf" srcId="{7F436336-EC7E-45D1-B418-720061BC137E}" destId="{08E56774-266D-412E-861D-480060672EF7}" srcOrd="1" destOrd="0" presId="urn:microsoft.com/office/officeart/2018/5/layout/IconCircleLabelList"/>
    <dgm:cxn modelId="{3B39B67A-47A4-45F8-B176-D60CD5D606C3}" type="presParOf" srcId="{7F436336-EC7E-45D1-B418-720061BC137E}" destId="{BE4943F5-4467-4BFC-9C0B-14975F8AF640}" srcOrd="2" destOrd="0" presId="urn:microsoft.com/office/officeart/2018/5/layout/IconCircleLabelList"/>
    <dgm:cxn modelId="{A75168C9-4F2C-4C50-97F1-1534D29CB5B3}" type="presParOf" srcId="{7F436336-EC7E-45D1-B418-720061BC137E}" destId="{8C6DC62A-D918-466D-B221-3464C6A54E16}" srcOrd="3" destOrd="0" presId="urn:microsoft.com/office/officeart/2018/5/layout/IconCircleLabelList"/>
    <dgm:cxn modelId="{45CC5FCF-AD98-4D28-A20B-B69D9485EECA}" type="presParOf" srcId="{DA959E5D-E9CA-41AD-B37A-B84F362A1AB6}" destId="{F6E0FAD5-E643-4A62-BDCF-B7E6A6B8AB11}" srcOrd="11" destOrd="0" presId="urn:microsoft.com/office/officeart/2018/5/layout/IconCircleLabelList"/>
    <dgm:cxn modelId="{4F5BADD8-0F90-4F30-9B27-80C536718205}" type="presParOf" srcId="{DA959E5D-E9CA-41AD-B37A-B84F362A1AB6}" destId="{9E33DC49-9BF4-49DE-9027-21429D742AC9}" srcOrd="12" destOrd="0" presId="urn:microsoft.com/office/officeart/2018/5/layout/IconCircleLabelList"/>
    <dgm:cxn modelId="{CCF0C4FF-F620-4A65-B269-E8678758DA5D}" type="presParOf" srcId="{9E33DC49-9BF4-49DE-9027-21429D742AC9}" destId="{1B8F0E22-BABA-4AEE-9DAD-78F845CB2F97}" srcOrd="0" destOrd="0" presId="urn:microsoft.com/office/officeart/2018/5/layout/IconCircleLabelList"/>
    <dgm:cxn modelId="{1FCFD5BC-9214-4F4D-B076-B2232E78F274}" type="presParOf" srcId="{9E33DC49-9BF4-49DE-9027-21429D742AC9}" destId="{5F8B1261-14EE-4A97-90B8-9498C361D2A9}" srcOrd="1" destOrd="0" presId="urn:microsoft.com/office/officeart/2018/5/layout/IconCircleLabelList"/>
    <dgm:cxn modelId="{2FF46731-8AD7-4B97-9345-AEE2686F9890}" type="presParOf" srcId="{9E33DC49-9BF4-49DE-9027-21429D742AC9}" destId="{FDC5F244-61D2-40D5-9166-9FBBC72603BC}" srcOrd="2" destOrd="0" presId="urn:microsoft.com/office/officeart/2018/5/layout/IconCircleLabelList"/>
    <dgm:cxn modelId="{48CF827B-4A5D-45FF-A4BB-CB89AA0BF8F5}" type="presParOf" srcId="{9E33DC49-9BF4-49DE-9027-21429D742AC9}" destId="{84F8E4E5-A622-472E-9BB8-CCEE3CF2B69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1785F5-08B8-4760-8E81-F684A8131E2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73F832-17E8-4643-A3B3-8002249A0841}">
      <dgm:prSet/>
      <dgm:spPr/>
      <dgm:t>
        <a:bodyPr/>
        <a:lstStyle/>
        <a:p>
          <a:r>
            <a:rPr lang="en-US" dirty="0"/>
            <a:t>Right to Access</a:t>
          </a:r>
        </a:p>
      </dgm:t>
    </dgm:pt>
    <dgm:pt modelId="{B897B038-6A02-401F-89EA-9078460F3595}" type="parTrans" cxnId="{17C8AA60-C215-45A1-9CCC-FE1EB7BE26B6}">
      <dgm:prSet/>
      <dgm:spPr/>
      <dgm:t>
        <a:bodyPr/>
        <a:lstStyle/>
        <a:p>
          <a:endParaRPr lang="en-US"/>
        </a:p>
      </dgm:t>
    </dgm:pt>
    <dgm:pt modelId="{1C99C274-5724-4370-9C55-270E0145B7CF}" type="sibTrans" cxnId="{17C8AA60-C215-45A1-9CCC-FE1EB7BE26B6}">
      <dgm:prSet/>
      <dgm:spPr/>
      <dgm:t>
        <a:bodyPr/>
        <a:lstStyle/>
        <a:p>
          <a:endParaRPr lang="en-US"/>
        </a:p>
      </dgm:t>
    </dgm:pt>
    <dgm:pt modelId="{64928DF3-5CB2-46EF-A7E7-2674E016F6A0}">
      <dgm:prSet/>
      <dgm:spPr/>
      <dgm:t>
        <a:bodyPr/>
        <a:lstStyle/>
        <a:p>
          <a:r>
            <a:rPr lang="en-US" dirty="0"/>
            <a:t>Right to Rectification</a:t>
          </a:r>
        </a:p>
      </dgm:t>
    </dgm:pt>
    <dgm:pt modelId="{5CDD0B72-6B55-4484-8B6E-4F8436985678}" type="parTrans" cxnId="{38749290-3688-4B7D-9D8E-447B952087DE}">
      <dgm:prSet/>
      <dgm:spPr/>
      <dgm:t>
        <a:bodyPr/>
        <a:lstStyle/>
        <a:p>
          <a:endParaRPr lang="en-US"/>
        </a:p>
      </dgm:t>
    </dgm:pt>
    <dgm:pt modelId="{3A9B9ADC-DF4C-46FB-BBA6-93DF69E17B15}" type="sibTrans" cxnId="{38749290-3688-4B7D-9D8E-447B952087DE}">
      <dgm:prSet/>
      <dgm:spPr/>
      <dgm:t>
        <a:bodyPr/>
        <a:lstStyle/>
        <a:p>
          <a:endParaRPr lang="en-US"/>
        </a:p>
      </dgm:t>
    </dgm:pt>
    <dgm:pt modelId="{83304059-091B-4F6F-84F7-3EFCE9150175}">
      <dgm:prSet/>
      <dgm:spPr/>
      <dgm:t>
        <a:bodyPr/>
        <a:lstStyle/>
        <a:p>
          <a:r>
            <a:rPr lang="en-US" dirty="0"/>
            <a:t>Right to Erasure (Right to be Forgotten)</a:t>
          </a:r>
        </a:p>
      </dgm:t>
    </dgm:pt>
    <dgm:pt modelId="{21981933-6A42-4BA3-B486-A90D55D52EF5}" type="parTrans" cxnId="{C983AEA1-B5A6-4E20-BEA8-FE0E819D5700}">
      <dgm:prSet/>
      <dgm:spPr/>
      <dgm:t>
        <a:bodyPr/>
        <a:lstStyle/>
        <a:p>
          <a:endParaRPr lang="en-US"/>
        </a:p>
      </dgm:t>
    </dgm:pt>
    <dgm:pt modelId="{A2B03D58-1FD7-44F5-BD16-418D4160B82C}" type="sibTrans" cxnId="{C983AEA1-B5A6-4E20-BEA8-FE0E819D5700}">
      <dgm:prSet/>
      <dgm:spPr/>
      <dgm:t>
        <a:bodyPr/>
        <a:lstStyle/>
        <a:p>
          <a:endParaRPr lang="en-US"/>
        </a:p>
      </dgm:t>
    </dgm:pt>
    <dgm:pt modelId="{3B73EA30-062D-486C-BF88-2C6432FFB426}">
      <dgm:prSet/>
      <dgm:spPr/>
      <dgm:t>
        <a:bodyPr/>
        <a:lstStyle/>
        <a:p>
          <a:r>
            <a:rPr lang="en-US" dirty="0"/>
            <a:t>Right to Restrict Processing</a:t>
          </a:r>
        </a:p>
      </dgm:t>
    </dgm:pt>
    <dgm:pt modelId="{A392560A-ABB6-4513-987C-33AB75E56C18}" type="parTrans" cxnId="{AD19A236-4B45-4592-A7F4-CAEB0D37166F}">
      <dgm:prSet/>
      <dgm:spPr/>
      <dgm:t>
        <a:bodyPr/>
        <a:lstStyle/>
        <a:p>
          <a:endParaRPr lang="en-US"/>
        </a:p>
      </dgm:t>
    </dgm:pt>
    <dgm:pt modelId="{2B19EFE5-7A85-4FC7-8DA5-20C170EB18C7}" type="sibTrans" cxnId="{AD19A236-4B45-4592-A7F4-CAEB0D37166F}">
      <dgm:prSet/>
      <dgm:spPr/>
      <dgm:t>
        <a:bodyPr/>
        <a:lstStyle/>
        <a:p>
          <a:endParaRPr lang="en-US"/>
        </a:p>
      </dgm:t>
    </dgm:pt>
    <dgm:pt modelId="{0669DC29-18DE-46FE-A010-95BF225703BF}">
      <dgm:prSet/>
      <dgm:spPr/>
      <dgm:t>
        <a:bodyPr/>
        <a:lstStyle/>
        <a:p>
          <a:r>
            <a:rPr lang="en-US" dirty="0"/>
            <a:t>Right to Data Portability</a:t>
          </a:r>
        </a:p>
      </dgm:t>
    </dgm:pt>
    <dgm:pt modelId="{5B5309E3-59B2-45DF-8DB2-4A1453EE82F1}" type="parTrans" cxnId="{E209F37C-582B-4E43-85A6-4A56E3847927}">
      <dgm:prSet/>
      <dgm:spPr/>
      <dgm:t>
        <a:bodyPr/>
        <a:lstStyle/>
        <a:p>
          <a:endParaRPr lang="en-US"/>
        </a:p>
      </dgm:t>
    </dgm:pt>
    <dgm:pt modelId="{84DE7C81-12CF-49D4-83DB-9A5AC567010D}" type="sibTrans" cxnId="{E209F37C-582B-4E43-85A6-4A56E3847927}">
      <dgm:prSet/>
      <dgm:spPr/>
      <dgm:t>
        <a:bodyPr/>
        <a:lstStyle/>
        <a:p>
          <a:endParaRPr lang="en-US"/>
        </a:p>
      </dgm:t>
    </dgm:pt>
    <dgm:pt modelId="{315443ED-400C-4A4A-9070-D8B9AA01805C}">
      <dgm:prSet/>
      <dgm:spPr/>
      <dgm:t>
        <a:bodyPr/>
        <a:lstStyle/>
        <a:p>
          <a:r>
            <a:rPr lang="en-US" dirty="0"/>
            <a:t>Right to Object</a:t>
          </a:r>
          <a:r>
            <a:rPr lang="gd-GB" dirty="0"/>
            <a:t> to processing</a:t>
          </a:r>
          <a:endParaRPr lang="en-US" dirty="0"/>
        </a:p>
      </dgm:t>
    </dgm:pt>
    <dgm:pt modelId="{7B653B82-7B32-4D2D-A7EC-9529FCDFAEA8}" type="parTrans" cxnId="{B5143988-4279-413D-B3B5-A0000E37E705}">
      <dgm:prSet/>
      <dgm:spPr/>
      <dgm:t>
        <a:bodyPr/>
        <a:lstStyle/>
        <a:p>
          <a:endParaRPr lang="en-US"/>
        </a:p>
      </dgm:t>
    </dgm:pt>
    <dgm:pt modelId="{04CC182C-1426-4883-BD22-F58250AC3A48}" type="sibTrans" cxnId="{B5143988-4279-413D-B3B5-A0000E37E705}">
      <dgm:prSet/>
      <dgm:spPr/>
      <dgm:t>
        <a:bodyPr/>
        <a:lstStyle/>
        <a:p>
          <a:endParaRPr lang="en-US"/>
        </a:p>
      </dgm:t>
    </dgm:pt>
    <dgm:pt modelId="{5BD13E5F-E4D3-4B3D-A1B3-B1C35C950ACB}">
      <dgm:prSet/>
      <dgm:spPr/>
      <dgm:t>
        <a:bodyPr/>
        <a:lstStyle/>
        <a:p>
          <a:r>
            <a:rPr lang="en-US" dirty="0"/>
            <a:t>Rights in Relation to Automated Decision Making and Profiling</a:t>
          </a:r>
        </a:p>
      </dgm:t>
    </dgm:pt>
    <dgm:pt modelId="{D61978BF-46A0-4337-907A-41F70A05EDF3}" type="parTrans" cxnId="{4B2257E7-B602-42E0-BEA6-B81F67D636EF}">
      <dgm:prSet/>
      <dgm:spPr/>
      <dgm:t>
        <a:bodyPr/>
        <a:lstStyle/>
        <a:p>
          <a:endParaRPr lang="en-US"/>
        </a:p>
      </dgm:t>
    </dgm:pt>
    <dgm:pt modelId="{06FE8002-8770-4EF4-A4A0-E95B3EF17BFC}" type="sibTrans" cxnId="{4B2257E7-B602-42E0-BEA6-B81F67D636EF}">
      <dgm:prSet/>
      <dgm:spPr/>
      <dgm:t>
        <a:bodyPr/>
        <a:lstStyle/>
        <a:p>
          <a:endParaRPr lang="en-US"/>
        </a:p>
      </dgm:t>
    </dgm:pt>
    <dgm:pt modelId="{A1270AFC-BE4B-024E-958D-9B233902E544}" type="pres">
      <dgm:prSet presAssocID="{171785F5-08B8-4760-8E81-F684A8131E24}" presName="diagram" presStyleCnt="0">
        <dgm:presLayoutVars>
          <dgm:dir/>
          <dgm:resizeHandles val="exact"/>
        </dgm:presLayoutVars>
      </dgm:prSet>
      <dgm:spPr/>
    </dgm:pt>
    <dgm:pt modelId="{C943EFD1-65BF-8040-ACA5-1B65A67450EC}" type="pres">
      <dgm:prSet presAssocID="{1973F832-17E8-4643-A3B3-8002249A0841}" presName="node" presStyleLbl="node1" presStyleIdx="0" presStyleCnt="7">
        <dgm:presLayoutVars>
          <dgm:bulletEnabled val="1"/>
        </dgm:presLayoutVars>
      </dgm:prSet>
      <dgm:spPr/>
    </dgm:pt>
    <dgm:pt modelId="{B9882D97-2B25-AD49-97B9-D59A7427E44A}" type="pres">
      <dgm:prSet presAssocID="{1C99C274-5724-4370-9C55-270E0145B7CF}" presName="sibTrans" presStyleCnt="0"/>
      <dgm:spPr/>
    </dgm:pt>
    <dgm:pt modelId="{68FC99A6-80F3-3343-9030-AD773CEE4767}" type="pres">
      <dgm:prSet presAssocID="{64928DF3-5CB2-46EF-A7E7-2674E016F6A0}" presName="node" presStyleLbl="node1" presStyleIdx="1" presStyleCnt="7">
        <dgm:presLayoutVars>
          <dgm:bulletEnabled val="1"/>
        </dgm:presLayoutVars>
      </dgm:prSet>
      <dgm:spPr/>
    </dgm:pt>
    <dgm:pt modelId="{DD07B7C4-F12B-DF44-A68C-8A81A3D5DBDB}" type="pres">
      <dgm:prSet presAssocID="{3A9B9ADC-DF4C-46FB-BBA6-93DF69E17B15}" presName="sibTrans" presStyleCnt="0"/>
      <dgm:spPr/>
    </dgm:pt>
    <dgm:pt modelId="{8CEBF97B-CD9A-6E41-9EE6-D5B24A64104E}" type="pres">
      <dgm:prSet presAssocID="{83304059-091B-4F6F-84F7-3EFCE9150175}" presName="node" presStyleLbl="node1" presStyleIdx="2" presStyleCnt="7">
        <dgm:presLayoutVars>
          <dgm:bulletEnabled val="1"/>
        </dgm:presLayoutVars>
      </dgm:prSet>
      <dgm:spPr/>
    </dgm:pt>
    <dgm:pt modelId="{6ADC9C90-14F6-A743-99FA-94523FCB1C5C}" type="pres">
      <dgm:prSet presAssocID="{A2B03D58-1FD7-44F5-BD16-418D4160B82C}" presName="sibTrans" presStyleCnt="0"/>
      <dgm:spPr/>
    </dgm:pt>
    <dgm:pt modelId="{D68E9AED-8143-CA46-A359-18C19842E10B}" type="pres">
      <dgm:prSet presAssocID="{3B73EA30-062D-486C-BF88-2C6432FFB426}" presName="node" presStyleLbl="node1" presStyleIdx="3" presStyleCnt="7">
        <dgm:presLayoutVars>
          <dgm:bulletEnabled val="1"/>
        </dgm:presLayoutVars>
      </dgm:prSet>
      <dgm:spPr/>
    </dgm:pt>
    <dgm:pt modelId="{6BE4391A-B739-5D45-9756-11F37465E464}" type="pres">
      <dgm:prSet presAssocID="{2B19EFE5-7A85-4FC7-8DA5-20C170EB18C7}" presName="sibTrans" presStyleCnt="0"/>
      <dgm:spPr/>
    </dgm:pt>
    <dgm:pt modelId="{90C929AD-5332-0744-A399-F51D08A0A959}" type="pres">
      <dgm:prSet presAssocID="{0669DC29-18DE-46FE-A010-95BF225703BF}" presName="node" presStyleLbl="node1" presStyleIdx="4" presStyleCnt="7">
        <dgm:presLayoutVars>
          <dgm:bulletEnabled val="1"/>
        </dgm:presLayoutVars>
      </dgm:prSet>
      <dgm:spPr/>
    </dgm:pt>
    <dgm:pt modelId="{C4248E3F-9CC7-EE47-BEC4-131EC4A590C8}" type="pres">
      <dgm:prSet presAssocID="{84DE7C81-12CF-49D4-83DB-9A5AC567010D}" presName="sibTrans" presStyleCnt="0"/>
      <dgm:spPr/>
    </dgm:pt>
    <dgm:pt modelId="{81BBCE55-85D3-754A-9F54-DB82D0B488C6}" type="pres">
      <dgm:prSet presAssocID="{315443ED-400C-4A4A-9070-D8B9AA01805C}" presName="node" presStyleLbl="node1" presStyleIdx="5" presStyleCnt="7">
        <dgm:presLayoutVars>
          <dgm:bulletEnabled val="1"/>
        </dgm:presLayoutVars>
      </dgm:prSet>
      <dgm:spPr/>
    </dgm:pt>
    <dgm:pt modelId="{FEB8AE96-16C8-CA42-880C-4676A63A826A}" type="pres">
      <dgm:prSet presAssocID="{04CC182C-1426-4883-BD22-F58250AC3A48}" presName="sibTrans" presStyleCnt="0"/>
      <dgm:spPr/>
    </dgm:pt>
    <dgm:pt modelId="{EF60A17E-2F00-0D48-B27D-DC25841A2A18}" type="pres">
      <dgm:prSet presAssocID="{5BD13E5F-E4D3-4B3D-A1B3-B1C35C950ACB}" presName="node" presStyleLbl="node1" presStyleIdx="6" presStyleCnt="7">
        <dgm:presLayoutVars>
          <dgm:bulletEnabled val="1"/>
        </dgm:presLayoutVars>
      </dgm:prSet>
      <dgm:spPr/>
    </dgm:pt>
  </dgm:ptLst>
  <dgm:cxnLst>
    <dgm:cxn modelId="{FD17A908-63AC-9343-86FD-494DEC9EF5E9}" type="presOf" srcId="{315443ED-400C-4A4A-9070-D8B9AA01805C}" destId="{81BBCE55-85D3-754A-9F54-DB82D0B488C6}" srcOrd="0" destOrd="0" presId="urn:microsoft.com/office/officeart/2005/8/layout/default"/>
    <dgm:cxn modelId="{9D304409-8316-9942-A342-A83DB37CCAF5}" type="presOf" srcId="{171785F5-08B8-4760-8E81-F684A8131E24}" destId="{A1270AFC-BE4B-024E-958D-9B233902E544}" srcOrd="0" destOrd="0" presId="urn:microsoft.com/office/officeart/2005/8/layout/default"/>
    <dgm:cxn modelId="{27E63014-FCCA-7B43-A2E3-5B45374E351A}" type="presOf" srcId="{83304059-091B-4F6F-84F7-3EFCE9150175}" destId="{8CEBF97B-CD9A-6E41-9EE6-D5B24A64104E}" srcOrd="0" destOrd="0" presId="urn:microsoft.com/office/officeart/2005/8/layout/default"/>
    <dgm:cxn modelId="{C5F3B01A-DB3A-2A42-8202-27D892D3DC8D}" type="presOf" srcId="{5BD13E5F-E4D3-4B3D-A1B3-B1C35C950ACB}" destId="{EF60A17E-2F00-0D48-B27D-DC25841A2A18}" srcOrd="0" destOrd="0" presId="urn:microsoft.com/office/officeart/2005/8/layout/default"/>
    <dgm:cxn modelId="{48AF0B1C-C134-9A4C-A9E3-35934FC8647C}" type="presOf" srcId="{3B73EA30-062D-486C-BF88-2C6432FFB426}" destId="{D68E9AED-8143-CA46-A359-18C19842E10B}" srcOrd="0" destOrd="0" presId="urn:microsoft.com/office/officeart/2005/8/layout/default"/>
    <dgm:cxn modelId="{AD19A236-4B45-4592-A7F4-CAEB0D37166F}" srcId="{171785F5-08B8-4760-8E81-F684A8131E24}" destId="{3B73EA30-062D-486C-BF88-2C6432FFB426}" srcOrd="3" destOrd="0" parTransId="{A392560A-ABB6-4513-987C-33AB75E56C18}" sibTransId="{2B19EFE5-7A85-4FC7-8DA5-20C170EB18C7}"/>
    <dgm:cxn modelId="{96C5A93E-A7DF-2344-A5AF-973C887CE437}" type="presOf" srcId="{64928DF3-5CB2-46EF-A7E7-2674E016F6A0}" destId="{68FC99A6-80F3-3343-9030-AD773CEE4767}" srcOrd="0" destOrd="0" presId="urn:microsoft.com/office/officeart/2005/8/layout/default"/>
    <dgm:cxn modelId="{1134AA50-ECDB-3745-942C-6BEBC76E28B6}" type="presOf" srcId="{1973F832-17E8-4643-A3B3-8002249A0841}" destId="{C943EFD1-65BF-8040-ACA5-1B65A67450EC}" srcOrd="0" destOrd="0" presId="urn:microsoft.com/office/officeart/2005/8/layout/default"/>
    <dgm:cxn modelId="{17C8AA60-C215-45A1-9CCC-FE1EB7BE26B6}" srcId="{171785F5-08B8-4760-8E81-F684A8131E24}" destId="{1973F832-17E8-4643-A3B3-8002249A0841}" srcOrd="0" destOrd="0" parTransId="{B897B038-6A02-401F-89EA-9078460F3595}" sibTransId="{1C99C274-5724-4370-9C55-270E0145B7CF}"/>
    <dgm:cxn modelId="{E209F37C-582B-4E43-85A6-4A56E3847927}" srcId="{171785F5-08B8-4760-8E81-F684A8131E24}" destId="{0669DC29-18DE-46FE-A010-95BF225703BF}" srcOrd="4" destOrd="0" parTransId="{5B5309E3-59B2-45DF-8DB2-4A1453EE82F1}" sibTransId="{84DE7C81-12CF-49D4-83DB-9A5AC567010D}"/>
    <dgm:cxn modelId="{B5143988-4279-413D-B3B5-A0000E37E705}" srcId="{171785F5-08B8-4760-8E81-F684A8131E24}" destId="{315443ED-400C-4A4A-9070-D8B9AA01805C}" srcOrd="5" destOrd="0" parTransId="{7B653B82-7B32-4D2D-A7EC-9529FCDFAEA8}" sibTransId="{04CC182C-1426-4883-BD22-F58250AC3A48}"/>
    <dgm:cxn modelId="{38749290-3688-4B7D-9D8E-447B952087DE}" srcId="{171785F5-08B8-4760-8E81-F684A8131E24}" destId="{64928DF3-5CB2-46EF-A7E7-2674E016F6A0}" srcOrd="1" destOrd="0" parTransId="{5CDD0B72-6B55-4484-8B6E-4F8436985678}" sibTransId="{3A9B9ADC-DF4C-46FB-BBA6-93DF69E17B15}"/>
    <dgm:cxn modelId="{C983AEA1-B5A6-4E20-BEA8-FE0E819D5700}" srcId="{171785F5-08B8-4760-8E81-F684A8131E24}" destId="{83304059-091B-4F6F-84F7-3EFCE9150175}" srcOrd="2" destOrd="0" parTransId="{21981933-6A42-4BA3-B486-A90D55D52EF5}" sibTransId="{A2B03D58-1FD7-44F5-BD16-418D4160B82C}"/>
    <dgm:cxn modelId="{4B2257E7-B602-42E0-BEA6-B81F67D636EF}" srcId="{171785F5-08B8-4760-8E81-F684A8131E24}" destId="{5BD13E5F-E4D3-4B3D-A1B3-B1C35C950ACB}" srcOrd="6" destOrd="0" parTransId="{D61978BF-46A0-4337-907A-41F70A05EDF3}" sibTransId="{06FE8002-8770-4EF4-A4A0-E95B3EF17BFC}"/>
    <dgm:cxn modelId="{15F113F2-381B-5649-BDB6-FBC2CD6CA3C8}" type="presOf" srcId="{0669DC29-18DE-46FE-A010-95BF225703BF}" destId="{90C929AD-5332-0744-A399-F51D08A0A959}" srcOrd="0" destOrd="0" presId="urn:microsoft.com/office/officeart/2005/8/layout/default"/>
    <dgm:cxn modelId="{7D62885B-2F98-EC47-B5E0-B590583ED1CC}" type="presParOf" srcId="{A1270AFC-BE4B-024E-958D-9B233902E544}" destId="{C943EFD1-65BF-8040-ACA5-1B65A67450EC}" srcOrd="0" destOrd="0" presId="urn:microsoft.com/office/officeart/2005/8/layout/default"/>
    <dgm:cxn modelId="{92C485E6-0A31-9A42-AA1F-D7C92D8B9E76}" type="presParOf" srcId="{A1270AFC-BE4B-024E-958D-9B233902E544}" destId="{B9882D97-2B25-AD49-97B9-D59A7427E44A}" srcOrd="1" destOrd="0" presId="urn:microsoft.com/office/officeart/2005/8/layout/default"/>
    <dgm:cxn modelId="{9CB87148-66A0-4843-9E0F-5FDB532776FB}" type="presParOf" srcId="{A1270AFC-BE4B-024E-958D-9B233902E544}" destId="{68FC99A6-80F3-3343-9030-AD773CEE4767}" srcOrd="2" destOrd="0" presId="urn:microsoft.com/office/officeart/2005/8/layout/default"/>
    <dgm:cxn modelId="{F41C42E7-B1E9-B948-A72F-40323C92851D}" type="presParOf" srcId="{A1270AFC-BE4B-024E-958D-9B233902E544}" destId="{DD07B7C4-F12B-DF44-A68C-8A81A3D5DBDB}" srcOrd="3" destOrd="0" presId="urn:microsoft.com/office/officeart/2005/8/layout/default"/>
    <dgm:cxn modelId="{42B0FA78-7F91-6F46-94C3-3214DFB0B745}" type="presParOf" srcId="{A1270AFC-BE4B-024E-958D-9B233902E544}" destId="{8CEBF97B-CD9A-6E41-9EE6-D5B24A64104E}" srcOrd="4" destOrd="0" presId="urn:microsoft.com/office/officeart/2005/8/layout/default"/>
    <dgm:cxn modelId="{83DF05A1-B944-3E43-8B2C-CFBE9AC0FAA2}" type="presParOf" srcId="{A1270AFC-BE4B-024E-958D-9B233902E544}" destId="{6ADC9C90-14F6-A743-99FA-94523FCB1C5C}" srcOrd="5" destOrd="0" presId="urn:microsoft.com/office/officeart/2005/8/layout/default"/>
    <dgm:cxn modelId="{62E5EC5C-067E-C142-932B-C14119BF4B97}" type="presParOf" srcId="{A1270AFC-BE4B-024E-958D-9B233902E544}" destId="{D68E9AED-8143-CA46-A359-18C19842E10B}" srcOrd="6" destOrd="0" presId="urn:microsoft.com/office/officeart/2005/8/layout/default"/>
    <dgm:cxn modelId="{BA6F3C1E-9CDF-F443-A5F7-52F1584714FB}" type="presParOf" srcId="{A1270AFC-BE4B-024E-958D-9B233902E544}" destId="{6BE4391A-B739-5D45-9756-11F37465E464}" srcOrd="7" destOrd="0" presId="urn:microsoft.com/office/officeart/2005/8/layout/default"/>
    <dgm:cxn modelId="{CDE01074-8E06-5244-96BD-BF289D5C6119}" type="presParOf" srcId="{A1270AFC-BE4B-024E-958D-9B233902E544}" destId="{90C929AD-5332-0744-A399-F51D08A0A959}" srcOrd="8" destOrd="0" presId="urn:microsoft.com/office/officeart/2005/8/layout/default"/>
    <dgm:cxn modelId="{48A789D2-9F15-5540-9B0D-3042848EEC0B}" type="presParOf" srcId="{A1270AFC-BE4B-024E-958D-9B233902E544}" destId="{C4248E3F-9CC7-EE47-BEC4-131EC4A590C8}" srcOrd="9" destOrd="0" presId="urn:microsoft.com/office/officeart/2005/8/layout/default"/>
    <dgm:cxn modelId="{DD79DEEE-CCCB-C948-854E-98722A00246A}" type="presParOf" srcId="{A1270AFC-BE4B-024E-958D-9B233902E544}" destId="{81BBCE55-85D3-754A-9F54-DB82D0B488C6}" srcOrd="10" destOrd="0" presId="urn:microsoft.com/office/officeart/2005/8/layout/default"/>
    <dgm:cxn modelId="{C32C51E2-E743-F24B-BD0B-0F721BE60A07}" type="presParOf" srcId="{A1270AFC-BE4B-024E-958D-9B233902E544}" destId="{FEB8AE96-16C8-CA42-880C-4676A63A826A}" srcOrd="11" destOrd="0" presId="urn:microsoft.com/office/officeart/2005/8/layout/default"/>
    <dgm:cxn modelId="{B5CDD7C4-23EF-E74D-8E4A-0D6D25F81375}" type="presParOf" srcId="{A1270AFC-BE4B-024E-958D-9B233902E544}" destId="{EF60A17E-2F00-0D48-B27D-DC25841A2A1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E66CF4-8638-4A56-A932-09735225763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5C8BB8D-BD12-4902-BB2E-8A7C43C03450}">
      <dgm:prSet/>
      <dgm:spPr/>
      <dgm:t>
        <a:bodyPr/>
        <a:lstStyle/>
        <a:p>
          <a:r>
            <a:rPr lang="en-US"/>
            <a:t>Data Protection Officer (DPO)</a:t>
          </a:r>
        </a:p>
      </dgm:t>
    </dgm:pt>
    <dgm:pt modelId="{0491D47A-5151-4DB7-9E4E-BAB6415D7F0E}" type="parTrans" cxnId="{DBED9391-68D9-4547-8B73-970569C6DC52}">
      <dgm:prSet/>
      <dgm:spPr/>
      <dgm:t>
        <a:bodyPr/>
        <a:lstStyle/>
        <a:p>
          <a:endParaRPr lang="en-US"/>
        </a:p>
      </dgm:t>
    </dgm:pt>
    <dgm:pt modelId="{54516EBF-CB79-419A-8ABA-13D7DEF4F0DC}" type="sibTrans" cxnId="{DBED9391-68D9-4547-8B73-970569C6DC52}">
      <dgm:prSet/>
      <dgm:spPr/>
      <dgm:t>
        <a:bodyPr/>
        <a:lstStyle/>
        <a:p>
          <a:endParaRPr lang="en-US"/>
        </a:p>
      </dgm:t>
    </dgm:pt>
    <dgm:pt modelId="{E2B381C5-791C-4774-9CB3-FC97D0543419}">
      <dgm:prSet/>
      <dgm:spPr/>
      <dgm:t>
        <a:bodyPr/>
        <a:lstStyle/>
        <a:p>
          <a:r>
            <a:rPr lang="en-IE"/>
            <a:t>Not usually necessary for a small organisation like an SU, but someone should take a similar role and every person collecting data should adhere to it.</a:t>
          </a:r>
          <a:endParaRPr lang="en-US"/>
        </a:p>
      </dgm:t>
    </dgm:pt>
    <dgm:pt modelId="{5B7FCC61-2E64-4F33-AEA4-E2B4DF131366}" type="parTrans" cxnId="{1CD4AC77-EC97-4E98-914B-2EA208B9BB43}">
      <dgm:prSet/>
      <dgm:spPr/>
      <dgm:t>
        <a:bodyPr/>
        <a:lstStyle/>
        <a:p>
          <a:endParaRPr lang="en-US"/>
        </a:p>
      </dgm:t>
    </dgm:pt>
    <dgm:pt modelId="{A1C5D73D-2BCD-4C68-B21C-36F91E61425B}" type="sibTrans" cxnId="{1CD4AC77-EC97-4E98-914B-2EA208B9BB43}">
      <dgm:prSet/>
      <dgm:spPr/>
      <dgm:t>
        <a:bodyPr/>
        <a:lstStyle/>
        <a:p>
          <a:endParaRPr lang="en-US"/>
        </a:p>
      </dgm:t>
    </dgm:pt>
    <dgm:pt modelId="{228F4972-B608-488B-B603-72B3E766226F}">
      <dgm:prSet/>
      <dgm:spPr/>
      <dgm:t>
        <a:bodyPr/>
        <a:lstStyle/>
        <a:p>
          <a:r>
            <a:rPr lang="en-US" dirty="0"/>
            <a:t>Data Protection Impact Assessments (DPIAs)</a:t>
          </a:r>
        </a:p>
      </dgm:t>
    </dgm:pt>
    <dgm:pt modelId="{E53ECB07-DD51-4A6C-B516-871D21461E76}" type="parTrans" cxnId="{00DAEC0A-FB97-467E-BFED-664C99D5BB33}">
      <dgm:prSet/>
      <dgm:spPr/>
      <dgm:t>
        <a:bodyPr/>
        <a:lstStyle/>
        <a:p>
          <a:endParaRPr lang="en-US"/>
        </a:p>
      </dgm:t>
    </dgm:pt>
    <dgm:pt modelId="{968E8F8C-0CD6-4D09-8C54-3DFA0E835608}" type="sibTrans" cxnId="{00DAEC0A-FB97-467E-BFED-664C99D5BB33}">
      <dgm:prSet/>
      <dgm:spPr/>
      <dgm:t>
        <a:bodyPr/>
        <a:lstStyle/>
        <a:p>
          <a:endParaRPr lang="en-US"/>
        </a:p>
      </dgm:t>
    </dgm:pt>
    <dgm:pt modelId="{7EB3803B-E24A-4948-9DD3-6A7C63A543BE}">
      <dgm:prSet/>
      <dgm:spPr/>
      <dgm:t>
        <a:bodyPr/>
        <a:lstStyle/>
        <a:p>
          <a:r>
            <a:rPr lang="en-GB"/>
            <a:t>Resource on this is on the SUT website</a:t>
          </a:r>
          <a:endParaRPr lang="en-US"/>
        </a:p>
      </dgm:t>
    </dgm:pt>
    <dgm:pt modelId="{9D6EF16C-920A-4C09-B795-DA7669ACC05C}" type="parTrans" cxnId="{B0C2D0DF-B103-4768-AA85-987361AFA1D3}">
      <dgm:prSet/>
      <dgm:spPr/>
      <dgm:t>
        <a:bodyPr/>
        <a:lstStyle/>
        <a:p>
          <a:endParaRPr lang="en-US"/>
        </a:p>
      </dgm:t>
    </dgm:pt>
    <dgm:pt modelId="{EC7F25FE-BF0A-452F-8ED3-5FF133E88215}" type="sibTrans" cxnId="{B0C2D0DF-B103-4768-AA85-987361AFA1D3}">
      <dgm:prSet/>
      <dgm:spPr/>
      <dgm:t>
        <a:bodyPr/>
        <a:lstStyle/>
        <a:p>
          <a:endParaRPr lang="en-US"/>
        </a:p>
      </dgm:t>
    </dgm:pt>
    <dgm:pt modelId="{6D3FC634-9F15-4038-9C35-61A7D855A8F7}">
      <dgm:prSet/>
      <dgm:spPr/>
      <dgm:t>
        <a:bodyPr/>
        <a:lstStyle/>
        <a:p>
          <a:r>
            <a:rPr lang="en-US"/>
            <a:t>- Privacy by Design and Default</a:t>
          </a:r>
        </a:p>
      </dgm:t>
    </dgm:pt>
    <dgm:pt modelId="{B2D154FB-282C-461B-9D92-5462451C0B7E}" type="parTrans" cxnId="{719B8958-1E9B-4230-ABF8-F9503F378292}">
      <dgm:prSet/>
      <dgm:spPr/>
      <dgm:t>
        <a:bodyPr/>
        <a:lstStyle/>
        <a:p>
          <a:endParaRPr lang="en-US"/>
        </a:p>
      </dgm:t>
    </dgm:pt>
    <dgm:pt modelId="{A719AAE3-15DF-4FE2-A493-47127AF02308}" type="sibTrans" cxnId="{719B8958-1E9B-4230-ABF8-F9503F378292}">
      <dgm:prSet/>
      <dgm:spPr/>
      <dgm:t>
        <a:bodyPr/>
        <a:lstStyle/>
        <a:p>
          <a:endParaRPr lang="en-US"/>
        </a:p>
      </dgm:t>
    </dgm:pt>
    <dgm:pt modelId="{8936DFE8-153E-4744-879F-18AC6D488FCA}">
      <dgm:prSet/>
      <dgm:spPr/>
      <dgm:t>
        <a:bodyPr/>
        <a:lstStyle/>
        <a:p>
          <a:r>
            <a:rPr lang="en-US"/>
            <a:t>- Incorporating data protection into processing activities</a:t>
          </a:r>
        </a:p>
      </dgm:t>
    </dgm:pt>
    <dgm:pt modelId="{E3489BB1-7D11-4C84-B4A4-37ECF2E2A9F0}" type="parTrans" cxnId="{E9AE21BD-0DA3-4262-81AA-F7EC08624827}">
      <dgm:prSet/>
      <dgm:spPr/>
      <dgm:t>
        <a:bodyPr/>
        <a:lstStyle/>
        <a:p>
          <a:endParaRPr lang="en-US"/>
        </a:p>
      </dgm:t>
    </dgm:pt>
    <dgm:pt modelId="{7836BAEB-C206-4EE5-B137-B5AA909F50D4}" type="sibTrans" cxnId="{E9AE21BD-0DA3-4262-81AA-F7EC08624827}">
      <dgm:prSet/>
      <dgm:spPr/>
      <dgm:t>
        <a:bodyPr/>
        <a:lstStyle/>
        <a:p>
          <a:endParaRPr lang="en-US"/>
        </a:p>
      </dgm:t>
    </dgm:pt>
    <dgm:pt modelId="{7F541894-3326-43DD-A543-1115BD4E3BC9}">
      <dgm:prSet/>
      <dgm:spPr/>
      <dgm:t>
        <a:bodyPr/>
        <a:lstStyle/>
        <a:p>
          <a:r>
            <a:rPr lang="en-US"/>
            <a:t>Training and Awareness</a:t>
          </a:r>
        </a:p>
      </dgm:t>
    </dgm:pt>
    <dgm:pt modelId="{5A67ECE2-0A47-4AE6-B0EF-38C7CD3FAAF4}" type="parTrans" cxnId="{885797C7-8AC6-40B9-863B-324903388FB2}">
      <dgm:prSet/>
      <dgm:spPr/>
      <dgm:t>
        <a:bodyPr/>
        <a:lstStyle/>
        <a:p>
          <a:endParaRPr lang="en-US"/>
        </a:p>
      </dgm:t>
    </dgm:pt>
    <dgm:pt modelId="{07097E8E-C413-4207-BC59-12B679B24089}" type="sibTrans" cxnId="{885797C7-8AC6-40B9-863B-324903388FB2}">
      <dgm:prSet/>
      <dgm:spPr/>
      <dgm:t>
        <a:bodyPr/>
        <a:lstStyle/>
        <a:p>
          <a:endParaRPr lang="en-US"/>
        </a:p>
      </dgm:t>
    </dgm:pt>
    <dgm:pt modelId="{B357119B-2E1D-4847-ABF6-44D793611A78}">
      <dgm:prSet/>
      <dgm:spPr/>
      <dgm:t>
        <a:bodyPr/>
        <a:lstStyle/>
        <a:p>
          <a:r>
            <a:rPr lang="en-US"/>
            <a:t>- Staff training programs</a:t>
          </a:r>
        </a:p>
      </dgm:t>
    </dgm:pt>
    <dgm:pt modelId="{F78DA7E5-ABAF-43B8-8BBB-635FCE0B9825}" type="parTrans" cxnId="{37FC44D4-9A63-4938-A40D-9E037BF86950}">
      <dgm:prSet/>
      <dgm:spPr/>
      <dgm:t>
        <a:bodyPr/>
        <a:lstStyle/>
        <a:p>
          <a:endParaRPr lang="en-US"/>
        </a:p>
      </dgm:t>
    </dgm:pt>
    <dgm:pt modelId="{182D1E02-833B-4338-BE2F-A028E056C13F}" type="sibTrans" cxnId="{37FC44D4-9A63-4938-A40D-9E037BF86950}">
      <dgm:prSet/>
      <dgm:spPr/>
      <dgm:t>
        <a:bodyPr/>
        <a:lstStyle/>
        <a:p>
          <a:endParaRPr lang="en-US"/>
        </a:p>
      </dgm:t>
    </dgm:pt>
    <dgm:pt modelId="{2D45E66C-F90D-4D7B-B9F5-13239C2DA2FE}">
      <dgm:prSet/>
      <dgm:spPr/>
      <dgm:t>
        <a:bodyPr/>
        <a:lstStyle/>
        <a:p>
          <a:r>
            <a:rPr lang="en-US" dirty="0"/>
            <a:t>- Awareness campaigns</a:t>
          </a:r>
        </a:p>
      </dgm:t>
    </dgm:pt>
    <dgm:pt modelId="{6CA00DB6-72D0-4C34-9B72-116B896CA615}" type="parTrans" cxnId="{18CAA4AC-2387-42CE-9BFE-45ADCE3379D7}">
      <dgm:prSet/>
      <dgm:spPr/>
      <dgm:t>
        <a:bodyPr/>
        <a:lstStyle/>
        <a:p>
          <a:endParaRPr lang="en-US"/>
        </a:p>
      </dgm:t>
    </dgm:pt>
    <dgm:pt modelId="{E9E5C996-75C1-440A-B3AE-B33D17376718}" type="sibTrans" cxnId="{18CAA4AC-2387-42CE-9BFE-45ADCE3379D7}">
      <dgm:prSet/>
      <dgm:spPr/>
      <dgm:t>
        <a:bodyPr/>
        <a:lstStyle/>
        <a:p>
          <a:endParaRPr lang="en-US"/>
        </a:p>
      </dgm:t>
    </dgm:pt>
    <dgm:pt modelId="{51EC86CF-8CA6-4A4D-ADAA-9C064653A4EC}" type="pres">
      <dgm:prSet presAssocID="{90E66CF4-8638-4A56-A932-097352257634}" presName="linear" presStyleCnt="0">
        <dgm:presLayoutVars>
          <dgm:animLvl val="lvl"/>
          <dgm:resizeHandles val="exact"/>
        </dgm:presLayoutVars>
      </dgm:prSet>
      <dgm:spPr/>
    </dgm:pt>
    <dgm:pt modelId="{3A1D9459-3C43-D549-AD11-209A383B1DAB}" type="pres">
      <dgm:prSet presAssocID="{35C8BB8D-BD12-4902-BB2E-8A7C43C0345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7B5092B-EC43-D04B-A8E0-5E238590C8B0}" type="pres">
      <dgm:prSet presAssocID="{35C8BB8D-BD12-4902-BB2E-8A7C43C03450}" presName="childText" presStyleLbl="revTx" presStyleIdx="0" presStyleCnt="2">
        <dgm:presLayoutVars>
          <dgm:bulletEnabled val="1"/>
        </dgm:presLayoutVars>
      </dgm:prSet>
      <dgm:spPr/>
    </dgm:pt>
    <dgm:pt modelId="{E3BBBC07-72A0-0048-9CC4-FC6A538A880C}" type="pres">
      <dgm:prSet presAssocID="{228F4972-B608-488B-B603-72B3E766226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C3DDF08-3CC9-8643-A9A7-AA6D5C1E2C7C}" type="pres">
      <dgm:prSet presAssocID="{228F4972-B608-488B-B603-72B3E766226F}" presName="childText" presStyleLbl="revTx" presStyleIdx="1" presStyleCnt="2">
        <dgm:presLayoutVars>
          <dgm:bulletEnabled val="1"/>
        </dgm:presLayoutVars>
      </dgm:prSet>
      <dgm:spPr/>
    </dgm:pt>
    <dgm:pt modelId="{454EF1F2-6BA1-7F40-95B8-6C95665E42A0}" type="pres">
      <dgm:prSet presAssocID="{6D3FC634-9F15-4038-9C35-61A7D855A8F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F955199-905B-8D46-A597-3DD459E133C8}" type="pres">
      <dgm:prSet presAssocID="{A719AAE3-15DF-4FE2-A493-47127AF02308}" presName="spacer" presStyleCnt="0"/>
      <dgm:spPr/>
    </dgm:pt>
    <dgm:pt modelId="{08B2934B-33D9-2B48-ABAD-8AE3304601A1}" type="pres">
      <dgm:prSet presAssocID="{8936DFE8-153E-4744-879F-18AC6D488FC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8D78B3A-AED0-0A4C-B119-EA20B90FF0F7}" type="pres">
      <dgm:prSet presAssocID="{7836BAEB-C206-4EE5-B137-B5AA909F50D4}" presName="spacer" presStyleCnt="0"/>
      <dgm:spPr/>
    </dgm:pt>
    <dgm:pt modelId="{D569FE75-9927-2F4F-AE62-027A711FFDDB}" type="pres">
      <dgm:prSet presAssocID="{7F541894-3326-43DD-A543-1115BD4E3BC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D10C0AF-1539-9D4A-A160-3A0797A99FC9}" type="pres">
      <dgm:prSet presAssocID="{07097E8E-C413-4207-BC59-12B679B24089}" presName="spacer" presStyleCnt="0"/>
      <dgm:spPr/>
    </dgm:pt>
    <dgm:pt modelId="{3AE81ED5-7C3D-D540-BCFA-12CEBB9F3886}" type="pres">
      <dgm:prSet presAssocID="{B357119B-2E1D-4847-ABF6-44D793611A7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BA3C487-C8E3-254C-90C8-812D8577D2E2}" type="pres">
      <dgm:prSet presAssocID="{182D1E02-833B-4338-BE2F-A028E056C13F}" presName="spacer" presStyleCnt="0"/>
      <dgm:spPr/>
    </dgm:pt>
    <dgm:pt modelId="{BA4A6847-13D0-8D45-83BE-6BFAEBF8CBB1}" type="pres">
      <dgm:prSet presAssocID="{2D45E66C-F90D-4D7B-B9F5-13239C2DA2F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0DAEC0A-FB97-467E-BFED-664C99D5BB33}" srcId="{90E66CF4-8638-4A56-A932-097352257634}" destId="{228F4972-B608-488B-B603-72B3E766226F}" srcOrd="1" destOrd="0" parTransId="{E53ECB07-DD51-4A6C-B516-871D21461E76}" sibTransId="{968E8F8C-0CD6-4D09-8C54-3DFA0E835608}"/>
    <dgm:cxn modelId="{55FD8C0E-B00D-DE44-A353-B0DAD2219AE0}" type="presOf" srcId="{7EB3803B-E24A-4948-9DD3-6A7C63A543BE}" destId="{7C3DDF08-3CC9-8643-A9A7-AA6D5C1E2C7C}" srcOrd="0" destOrd="0" presId="urn:microsoft.com/office/officeart/2005/8/layout/vList2"/>
    <dgm:cxn modelId="{DC589E1D-DB16-E54E-A89A-F2DCFCD46EDC}" type="presOf" srcId="{2D45E66C-F90D-4D7B-B9F5-13239C2DA2FE}" destId="{BA4A6847-13D0-8D45-83BE-6BFAEBF8CBB1}" srcOrd="0" destOrd="0" presId="urn:microsoft.com/office/officeart/2005/8/layout/vList2"/>
    <dgm:cxn modelId="{C8CEC31F-08DC-184A-BBCC-CA6ACF8BB8D0}" type="presOf" srcId="{90E66CF4-8638-4A56-A932-097352257634}" destId="{51EC86CF-8CA6-4A4D-ADAA-9C064653A4EC}" srcOrd="0" destOrd="0" presId="urn:microsoft.com/office/officeart/2005/8/layout/vList2"/>
    <dgm:cxn modelId="{482DF43A-6325-0744-AF0A-E98A4C2710D4}" type="presOf" srcId="{8936DFE8-153E-4744-879F-18AC6D488FCA}" destId="{08B2934B-33D9-2B48-ABAD-8AE3304601A1}" srcOrd="0" destOrd="0" presId="urn:microsoft.com/office/officeart/2005/8/layout/vList2"/>
    <dgm:cxn modelId="{719B8958-1E9B-4230-ABF8-F9503F378292}" srcId="{90E66CF4-8638-4A56-A932-097352257634}" destId="{6D3FC634-9F15-4038-9C35-61A7D855A8F7}" srcOrd="2" destOrd="0" parTransId="{B2D154FB-282C-461B-9D92-5462451C0B7E}" sibTransId="{A719AAE3-15DF-4FE2-A493-47127AF02308}"/>
    <dgm:cxn modelId="{B03EAD6F-80E2-A84D-A9E7-6BFF14AF76F8}" type="presOf" srcId="{B357119B-2E1D-4847-ABF6-44D793611A78}" destId="{3AE81ED5-7C3D-D540-BCFA-12CEBB9F3886}" srcOrd="0" destOrd="0" presId="urn:microsoft.com/office/officeart/2005/8/layout/vList2"/>
    <dgm:cxn modelId="{1CD4AC77-EC97-4E98-914B-2EA208B9BB43}" srcId="{35C8BB8D-BD12-4902-BB2E-8A7C43C03450}" destId="{E2B381C5-791C-4774-9CB3-FC97D0543419}" srcOrd="0" destOrd="0" parTransId="{5B7FCC61-2E64-4F33-AEA4-E2B4DF131366}" sibTransId="{A1C5D73D-2BCD-4C68-B21C-36F91E61425B}"/>
    <dgm:cxn modelId="{60AB4188-1F08-0E4C-A590-509856529C7D}" type="presOf" srcId="{228F4972-B608-488B-B603-72B3E766226F}" destId="{E3BBBC07-72A0-0048-9CC4-FC6A538A880C}" srcOrd="0" destOrd="0" presId="urn:microsoft.com/office/officeart/2005/8/layout/vList2"/>
    <dgm:cxn modelId="{DBED9391-68D9-4547-8B73-970569C6DC52}" srcId="{90E66CF4-8638-4A56-A932-097352257634}" destId="{35C8BB8D-BD12-4902-BB2E-8A7C43C03450}" srcOrd="0" destOrd="0" parTransId="{0491D47A-5151-4DB7-9E4E-BAB6415D7F0E}" sibTransId="{54516EBF-CB79-419A-8ABA-13D7DEF4F0DC}"/>
    <dgm:cxn modelId="{3745529C-9BED-6847-BBCF-3DA84AB33DE0}" type="presOf" srcId="{6D3FC634-9F15-4038-9C35-61A7D855A8F7}" destId="{454EF1F2-6BA1-7F40-95B8-6C95665E42A0}" srcOrd="0" destOrd="0" presId="urn:microsoft.com/office/officeart/2005/8/layout/vList2"/>
    <dgm:cxn modelId="{53607CA4-97A0-4549-B63C-0B52BB02A052}" type="presOf" srcId="{E2B381C5-791C-4774-9CB3-FC97D0543419}" destId="{67B5092B-EC43-D04B-A8E0-5E238590C8B0}" srcOrd="0" destOrd="0" presId="urn:microsoft.com/office/officeart/2005/8/layout/vList2"/>
    <dgm:cxn modelId="{18CAA4AC-2387-42CE-9BFE-45ADCE3379D7}" srcId="{90E66CF4-8638-4A56-A932-097352257634}" destId="{2D45E66C-F90D-4D7B-B9F5-13239C2DA2FE}" srcOrd="6" destOrd="0" parTransId="{6CA00DB6-72D0-4C34-9B72-116B896CA615}" sibTransId="{E9E5C996-75C1-440A-B3AE-B33D17376718}"/>
    <dgm:cxn modelId="{E9AE21BD-0DA3-4262-81AA-F7EC08624827}" srcId="{90E66CF4-8638-4A56-A932-097352257634}" destId="{8936DFE8-153E-4744-879F-18AC6D488FCA}" srcOrd="3" destOrd="0" parTransId="{E3489BB1-7D11-4C84-B4A4-37ECF2E2A9F0}" sibTransId="{7836BAEB-C206-4EE5-B137-B5AA909F50D4}"/>
    <dgm:cxn modelId="{885797C7-8AC6-40B9-863B-324903388FB2}" srcId="{90E66CF4-8638-4A56-A932-097352257634}" destId="{7F541894-3326-43DD-A543-1115BD4E3BC9}" srcOrd="4" destOrd="0" parTransId="{5A67ECE2-0A47-4AE6-B0EF-38C7CD3FAAF4}" sibTransId="{07097E8E-C413-4207-BC59-12B679B24089}"/>
    <dgm:cxn modelId="{37FC44D4-9A63-4938-A40D-9E037BF86950}" srcId="{90E66CF4-8638-4A56-A932-097352257634}" destId="{B357119B-2E1D-4847-ABF6-44D793611A78}" srcOrd="5" destOrd="0" parTransId="{F78DA7E5-ABAF-43B8-8BBB-635FCE0B9825}" sibTransId="{182D1E02-833B-4338-BE2F-A028E056C13F}"/>
    <dgm:cxn modelId="{0CB19BD8-E480-F844-B9C2-278275A85FC4}" type="presOf" srcId="{7F541894-3326-43DD-A543-1115BD4E3BC9}" destId="{D569FE75-9927-2F4F-AE62-027A711FFDDB}" srcOrd="0" destOrd="0" presId="urn:microsoft.com/office/officeart/2005/8/layout/vList2"/>
    <dgm:cxn modelId="{B0C2D0DF-B103-4768-AA85-987361AFA1D3}" srcId="{228F4972-B608-488B-B603-72B3E766226F}" destId="{7EB3803B-E24A-4948-9DD3-6A7C63A543BE}" srcOrd="0" destOrd="0" parTransId="{9D6EF16C-920A-4C09-B795-DA7669ACC05C}" sibTransId="{EC7F25FE-BF0A-452F-8ED3-5FF133E88215}"/>
    <dgm:cxn modelId="{993CBAF9-5AF8-4A4D-AF3C-F8D635D87F26}" type="presOf" srcId="{35C8BB8D-BD12-4902-BB2E-8A7C43C03450}" destId="{3A1D9459-3C43-D549-AD11-209A383B1DAB}" srcOrd="0" destOrd="0" presId="urn:microsoft.com/office/officeart/2005/8/layout/vList2"/>
    <dgm:cxn modelId="{43B24838-E408-D747-990B-BE70627DF149}" type="presParOf" srcId="{51EC86CF-8CA6-4A4D-ADAA-9C064653A4EC}" destId="{3A1D9459-3C43-D549-AD11-209A383B1DAB}" srcOrd="0" destOrd="0" presId="urn:microsoft.com/office/officeart/2005/8/layout/vList2"/>
    <dgm:cxn modelId="{48F2E8DC-A1AA-2F4C-9C53-BC6C4C17AE11}" type="presParOf" srcId="{51EC86CF-8CA6-4A4D-ADAA-9C064653A4EC}" destId="{67B5092B-EC43-D04B-A8E0-5E238590C8B0}" srcOrd="1" destOrd="0" presId="urn:microsoft.com/office/officeart/2005/8/layout/vList2"/>
    <dgm:cxn modelId="{D507CA34-17FE-0C4A-A307-6827AD524571}" type="presParOf" srcId="{51EC86CF-8CA6-4A4D-ADAA-9C064653A4EC}" destId="{E3BBBC07-72A0-0048-9CC4-FC6A538A880C}" srcOrd="2" destOrd="0" presId="urn:microsoft.com/office/officeart/2005/8/layout/vList2"/>
    <dgm:cxn modelId="{6D3EBAAC-16DF-8947-8DC0-272130A1C4DA}" type="presParOf" srcId="{51EC86CF-8CA6-4A4D-ADAA-9C064653A4EC}" destId="{7C3DDF08-3CC9-8643-A9A7-AA6D5C1E2C7C}" srcOrd="3" destOrd="0" presId="urn:microsoft.com/office/officeart/2005/8/layout/vList2"/>
    <dgm:cxn modelId="{B40D38A7-FB63-A546-B672-3A4200230047}" type="presParOf" srcId="{51EC86CF-8CA6-4A4D-ADAA-9C064653A4EC}" destId="{454EF1F2-6BA1-7F40-95B8-6C95665E42A0}" srcOrd="4" destOrd="0" presId="urn:microsoft.com/office/officeart/2005/8/layout/vList2"/>
    <dgm:cxn modelId="{D9EEE9CA-4273-0E48-97E5-C257D7D01CC1}" type="presParOf" srcId="{51EC86CF-8CA6-4A4D-ADAA-9C064653A4EC}" destId="{9F955199-905B-8D46-A597-3DD459E133C8}" srcOrd="5" destOrd="0" presId="urn:microsoft.com/office/officeart/2005/8/layout/vList2"/>
    <dgm:cxn modelId="{BEAC35CE-A782-A34D-A5CD-8E81D4EE828D}" type="presParOf" srcId="{51EC86CF-8CA6-4A4D-ADAA-9C064653A4EC}" destId="{08B2934B-33D9-2B48-ABAD-8AE3304601A1}" srcOrd="6" destOrd="0" presId="urn:microsoft.com/office/officeart/2005/8/layout/vList2"/>
    <dgm:cxn modelId="{47C9BAF1-6176-9344-A6A3-98ED0D9ED4A4}" type="presParOf" srcId="{51EC86CF-8CA6-4A4D-ADAA-9C064653A4EC}" destId="{88D78B3A-AED0-0A4C-B119-EA20B90FF0F7}" srcOrd="7" destOrd="0" presId="urn:microsoft.com/office/officeart/2005/8/layout/vList2"/>
    <dgm:cxn modelId="{BDAE5EB2-853C-B442-8257-BC1E1DF3CD29}" type="presParOf" srcId="{51EC86CF-8CA6-4A4D-ADAA-9C064653A4EC}" destId="{D569FE75-9927-2F4F-AE62-027A711FFDDB}" srcOrd="8" destOrd="0" presId="urn:microsoft.com/office/officeart/2005/8/layout/vList2"/>
    <dgm:cxn modelId="{6D8D3296-72B1-CE48-AB94-4F2B15D5828F}" type="presParOf" srcId="{51EC86CF-8CA6-4A4D-ADAA-9C064653A4EC}" destId="{FD10C0AF-1539-9D4A-A160-3A0797A99FC9}" srcOrd="9" destOrd="0" presId="urn:microsoft.com/office/officeart/2005/8/layout/vList2"/>
    <dgm:cxn modelId="{B31C760C-F1AE-6D4B-B66E-669C4366DCBD}" type="presParOf" srcId="{51EC86CF-8CA6-4A4D-ADAA-9C064653A4EC}" destId="{3AE81ED5-7C3D-D540-BCFA-12CEBB9F3886}" srcOrd="10" destOrd="0" presId="urn:microsoft.com/office/officeart/2005/8/layout/vList2"/>
    <dgm:cxn modelId="{8CD4F493-A0DC-2148-96B2-C1C8C9689104}" type="presParOf" srcId="{51EC86CF-8CA6-4A4D-ADAA-9C064653A4EC}" destId="{ABA3C487-C8E3-254C-90C8-812D8577D2E2}" srcOrd="11" destOrd="0" presId="urn:microsoft.com/office/officeart/2005/8/layout/vList2"/>
    <dgm:cxn modelId="{226C8F05-E492-8E4E-A059-F8CD9B3B4F96}" type="presParOf" srcId="{51EC86CF-8CA6-4A4D-ADAA-9C064653A4EC}" destId="{BA4A6847-13D0-8D45-83BE-6BFAEBF8CBB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373ED1-D339-4E6D-B3CD-0C6F7E3A6E5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540B8DE8-BB5A-4609-9FA5-D94636601CA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IE"/>
            <a:t>Only collect data for a narrow, necessary purpose</a:t>
          </a:r>
          <a:endParaRPr lang="en-US"/>
        </a:p>
      </dgm:t>
    </dgm:pt>
    <dgm:pt modelId="{CD698E70-4C41-4AB9-BAE6-DB17F3D6D888}" type="parTrans" cxnId="{46A0CB7F-858B-445E-BCC1-299922015B2F}">
      <dgm:prSet/>
      <dgm:spPr/>
      <dgm:t>
        <a:bodyPr/>
        <a:lstStyle/>
        <a:p>
          <a:endParaRPr lang="en-US"/>
        </a:p>
      </dgm:t>
    </dgm:pt>
    <dgm:pt modelId="{D61DEB7C-3897-43B8-9533-B84301517CED}" type="sibTrans" cxnId="{46A0CB7F-858B-445E-BCC1-299922015B2F}">
      <dgm:prSet/>
      <dgm:spPr/>
      <dgm:t>
        <a:bodyPr/>
        <a:lstStyle/>
        <a:p>
          <a:endParaRPr lang="en-US"/>
        </a:p>
      </dgm:t>
    </dgm:pt>
    <dgm:pt modelId="{1B6DFD0A-1A68-4E8D-8F79-04DD27F088F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IE"/>
            <a:t>Be clear at the point of data collection why you need it</a:t>
          </a:r>
          <a:endParaRPr lang="en-US"/>
        </a:p>
      </dgm:t>
    </dgm:pt>
    <dgm:pt modelId="{A9B17373-48EA-449C-BEE4-F4D31EFF5A29}" type="parTrans" cxnId="{5AA1B205-AFCF-4045-AABD-8AAA6F9E956D}">
      <dgm:prSet/>
      <dgm:spPr/>
      <dgm:t>
        <a:bodyPr/>
        <a:lstStyle/>
        <a:p>
          <a:endParaRPr lang="en-US"/>
        </a:p>
      </dgm:t>
    </dgm:pt>
    <dgm:pt modelId="{3D78A3E7-5BD0-4703-AD12-B05CA8032056}" type="sibTrans" cxnId="{5AA1B205-AFCF-4045-AABD-8AAA6F9E956D}">
      <dgm:prSet/>
      <dgm:spPr/>
      <dgm:t>
        <a:bodyPr/>
        <a:lstStyle/>
        <a:p>
          <a:endParaRPr lang="en-US"/>
        </a:p>
      </dgm:t>
    </dgm:pt>
    <dgm:pt modelId="{CB168CDD-FF65-49EE-8BAD-41C8C0417C77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Allow someone to not give the data if they wish without penalty</a:t>
          </a:r>
          <a:endParaRPr lang="en-US" dirty="0"/>
        </a:p>
      </dgm:t>
    </dgm:pt>
    <dgm:pt modelId="{186DBDCF-98A9-450F-8275-BA5DC5249C53}" type="parTrans" cxnId="{1E18DFA2-90FD-449E-983C-7D7362B1029E}">
      <dgm:prSet/>
      <dgm:spPr/>
      <dgm:t>
        <a:bodyPr/>
        <a:lstStyle/>
        <a:p>
          <a:endParaRPr lang="en-US"/>
        </a:p>
      </dgm:t>
    </dgm:pt>
    <dgm:pt modelId="{9668C08A-207B-4EDC-9877-0F9A6A045521}" type="sibTrans" cxnId="{1E18DFA2-90FD-449E-983C-7D7362B1029E}">
      <dgm:prSet/>
      <dgm:spPr/>
      <dgm:t>
        <a:bodyPr/>
        <a:lstStyle/>
        <a:p>
          <a:endParaRPr lang="en-US"/>
        </a:p>
      </dgm:t>
    </dgm:pt>
    <dgm:pt modelId="{DD435658-AFA5-4972-A8E6-2C8D1A32897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IE"/>
            <a:t>Be clear when you’re going to anonymise or destroy the data</a:t>
          </a:r>
          <a:endParaRPr lang="en-US"/>
        </a:p>
      </dgm:t>
    </dgm:pt>
    <dgm:pt modelId="{6C5D00B0-4B6D-459F-BF3A-B19212709FA1}" type="parTrans" cxnId="{5F2CD88E-C697-4340-B73F-A5FBECFCE8EF}">
      <dgm:prSet/>
      <dgm:spPr/>
      <dgm:t>
        <a:bodyPr/>
        <a:lstStyle/>
        <a:p>
          <a:endParaRPr lang="en-US"/>
        </a:p>
      </dgm:t>
    </dgm:pt>
    <dgm:pt modelId="{ADD3616E-0531-4F94-AF53-249E35825EC8}" type="sibTrans" cxnId="{5F2CD88E-C697-4340-B73F-A5FBECFCE8EF}">
      <dgm:prSet/>
      <dgm:spPr/>
      <dgm:t>
        <a:bodyPr/>
        <a:lstStyle/>
        <a:p>
          <a:endParaRPr lang="en-US"/>
        </a:p>
      </dgm:t>
    </dgm:pt>
    <dgm:pt modelId="{98B4B859-EA09-47F2-8995-6E773649D67C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Set a diary reminder to do the data destruction</a:t>
          </a:r>
          <a:endParaRPr lang="en-US"/>
        </a:p>
      </dgm:t>
    </dgm:pt>
    <dgm:pt modelId="{D91BC709-706D-4F58-9363-D090D3F42D04}" type="parTrans" cxnId="{9AD8DAB4-6DF1-4556-A812-F4A6B7CD1ECE}">
      <dgm:prSet/>
      <dgm:spPr/>
      <dgm:t>
        <a:bodyPr/>
        <a:lstStyle/>
        <a:p>
          <a:endParaRPr lang="en-US"/>
        </a:p>
      </dgm:t>
    </dgm:pt>
    <dgm:pt modelId="{E7BC2632-F17D-4AC8-B9AF-3CF1EA709671}" type="sibTrans" cxnId="{9AD8DAB4-6DF1-4556-A812-F4A6B7CD1ECE}">
      <dgm:prSet/>
      <dgm:spPr/>
      <dgm:t>
        <a:bodyPr/>
        <a:lstStyle/>
        <a:p>
          <a:endParaRPr lang="en-US"/>
        </a:p>
      </dgm:t>
    </dgm:pt>
    <dgm:pt modelId="{CC9573BB-4F4D-4B94-B8D8-B51B45C47F21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Then do it</a:t>
          </a:r>
          <a:endParaRPr lang="en-US"/>
        </a:p>
      </dgm:t>
    </dgm:pt>
    <dgm:pt modelId="{13616B0B-510B-416F-BFBA-A8829318B430}" type="parTrans" cxnId="{2A109C17-40C2-41DD-A84F-AC051D652706}">
      <dgm:prSet/>
      <dgm:spPr/>
      <dgm:t>
        <a:bodyPr/>
        <a:lstStyle/>
        <a:p>
          <a:endParaRPr lang="en-US"/>
        </a:p>
      </dgm:t>
    </dgm:pt>
    <dgm:pt modelId="{8BDEEC96-0E61-4AA8-B118-7844C6A9CC7A}" type="sibTrans" cxnId="{2A109C17-40C2-41DD-A84F-AC051D652706}">
      <dgm:prSet/>
      <dgm:spPr/>
      <dgm:t>
        <a:bodyPr/>
        <a:lstStyle/>
        <a:p>
          <a:endParaRPr lang="en-US"/>
        </a:p>
      </dgm:t>
    </dgm:pt>
    <dgm:pt modelId="{C0165266-E4EB-41EF-BF1F-D17D55205DC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IE"/>
            <a:t>Only process for the purpose you declared</a:t>
          </a:r>
          <a:endParaRPr lang="en-US"/>
        </a:p>
      </dgm:t>
    </dgm:pt>
    <dgm:pt modelId="{BE93FE3F-BAE0-49C1-9690-C90DCA64B833}" type="parTrans" cxnId="{AA1A31BE-24B2-42E7-8505-B215AED6065B}">
      <dgm:prSet/>
      <dgm:spPr/>
      <dgm:t>
        <a:bodyPr/>
        <a:lstStyle/>
        <a:p>
          <a:endParaRPr lang="en-US"/>
        </a:p>
      </dgm:t>
    </dgm:pt>
    <dgm:pt modelId="{5574B404-A597-4524-9968-6793395C789C}" type="sibTrans" cxnId="{AA1A31BE-24B2-42E7-8505-B215AED6065B}">
      <dgm:prSet/>
      <dgm:spPr/>
      <dgm:t>
        <a:bodyPr/>
        <a:lstStyle/>
        <a:p>
          <a:endParaRPr lang="en-US"/>
        </a:p>
      </dgm:t>
    </dgm:pt>
    <dgm:pt modelId="{4D66CCC8-2E04-455C-A5CB-17294D1BEFF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IE"/>
            <a:t>Declare to others that you have processed in line and in time.</a:t>
          </a:r>
          <a:endParaRPr lang="en-US"/>
        </a:p>
      </dgm:t>
    </dgm:pt>
    <dgm:pt modelId="{B7F64E7E-4BEB-46B8-A85E-06EE434285ED}" type="parTrans" cxnId="{D6BB1B65-C681-4479-B388-EF40928A72CF}">
      <dgm:prSet/>
      <dgm:spPr/>
      <dgm:t>
        <a:bodyPr/>
        <a:lstStyle/>
        <a:p>
          <a:endParaRPr lang="en-US"/>
        </a:p>
      </dgm:t>
    </dgm:pt>
    <dgm:pt modelId="{55CB1BB2-E657-41DC-9B24-D3DE82AD9617}" type="sibTrans" cxnId="{D6BB1B65-C681-4479-B388-EF40928A72CF}">
      <dgm:prSet/>
      <dgm:spPr/>
      <dgm:t>
        <a:bodyPr/>
        <a:lstStyle/>
        <a:p>
          <a:endParaRPr lang="en-US"/>
        </a:p>
      </dgm:t>
    </dgm:pt>
    <dgm:pt modelId="{841A4DEF-12EE-4E91-8414-EA2DAE42B715}" type="pres">
      <dgm:prSet presAssocID="{DB373ED1-D339-4E6D-B3CD-0C6F7E3A6E53}" presName="root" presStyleCnt="0">
        <dgm:presLayoutVars>
          <dgm:dir/>
          <dgm:resizeHandles val="exact"/>
        </dgm:presLayoutVars>
      </dgm:prSet>
      <dgm:spPr/>
    </dgm:pt>
    <dgm:pt modelId="{F86C85B2-4F7D-47AA-B44D-2BE224504221}" type="pres">
      <dgm:prSet presAssocID="{540B8DE8-BB5A-4609-9FA5-D94636601CA3}" presName="compNode" presStyleCnt="0"/>
      <dgm:spPr/>
    </dgm:pt>
    <dgm:pt modelId="{40A4E910-25FA-44D9-9E59-F8E869D53FD9}" type="pres">
      <dgm:prSet presAssocID="{540B8DE8-BB5A-4609-9FA5-D94636601CA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F71DA84-152B-497A-A581-8D1D8659A6F9}" type="pres">
      <dgm:prSet presAssocID="{540B8DE8-BB5A-4609-9FA5-D94636601CA3}" presName="iconSpace" presStyleCnt="0"/>
      <dgm:spPr/>
    </dgm:pt>
    <dgm:pt modelId="{6FAA4420-9B88-4D08-9A5E-14141975332B}" type="pres">
      <dgm:prSet presAssocID="{540B8DE8-BB5A-4609-9FA5-D94636601CA3}" presName="parTx" presStyleLbl="revTx" presStyleIdx="0" presStyleCnt="10">
        <dgm:presLayoutVars>
          <dgm:chMax val="0"/>
          <dgm:chPref val="0"/>
        </dgm:presLayoutVars>
      </dgm:prSet>
      <dgm:spPr/>
    </dgm:pt>
    <dgm:pt modelId="{AC6EBCAF-02A8-441A-989A-C0AB868D2AD7}" type="pres">
      <dgm:prSet presAssocID="{540B8DE8-BB5A-4609-9FA5-D94636601CA3}" presName="txSpace" presStyleCnt="0"/>
      <dgm:spPr/>
    </dgm:pt>
    <dgm:pt modelId="{5EC3D56D-A557-4145-B6B1-C143D7257FD2}" type="pres">
      <dgm:prSet presAssocID="{540B8DE8-BB5A-4609-9FA5-D94636601CA3}" presName="desTx" presStyleLbl="revTx" presStyleIdx="1" presStyleCnt="10">
        <dgm:presLayoutVars/>
      </dgm:prSet>
      <dgm:spPr/>
    </dgm:pt>
    <dgm:pt modelId="{4F5E23C3-894A-4B0B-BEF9-6416EE515908}" type="pres">
      <dgm:prSet presAssocID="{D61DEB7C-3897-43B8-9533-B84301517CED}" presName="sibTrans" presStyleCnt="0"/>
      <dgm:spPr/>
    </dgm:pt>
    <dgm:pt modelId="{E04143B4-88BA-4BBF-AF87-210BE5574DB8}" type="pres">
      <dgm:prSet presAssocID="{1B6DFD0A-1A68-4E8D-8F79-04DD27F088F4}" presName="compNode" presStyleCnt="0"/>
      <dgm:spPr/>
    </dgm:pt>
    <dgm:pt modelId="{54D183EE-3B1E-40EB-A2DB-4C8688727613}" type="pres">
      <dgm:prSet presAssocID="{1B6DFD0A-1A68-4E8D-8F79-04DD27F088F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57CA3DBF-EB49-4F4C-A9C1-57A19FFBE30F}" type="pres">
      <dgm:prSet presAssocID="{1B6DFD0A-1A68-4E8D-8F79-04DD27F088F4}" presName="iconSpace" presStyleCnt="0"/>
      <dgm:spPr/>
    </dgm:pt>
    <dgm:pt modelId="{190542B6-7969-4291-90C8-E332000C1713}" type="pres">
      <dgm:prSet presAssocID="{1B6DFD0A-1A68-4E8D-8F79-04DD27F088F4}" presName="parTx" presStyleLbl="revTx" presStyleIdx="2" presStyleCnt="10">
        <dgm:presLayoutVars>
          <dgm:chMax val="0"/>
          <dgm:chPref val="0"/>
        </dgm:presLayoutVars>
      </dgm:prSet>
      <dgm:spPr/>
    </dgm:pt>
    <dgm:pt modelId="{080ADA7B-4E31-4D6C-B788-5A2EC518EEEC}" type="pres">
      <dgm:prSet presAssocID="{1B6DFD0A-1A68-4E8D-8F79-04DD27F088F4}" presName="txSpace" presStyleCnt="0"/>
      <dgm:spPr/>
    </dgm:pt>
    <dgm:pt modelId="{4D6CF081-4B4C-4688-B694-680EF0CE434D}" type="pres">
      <dgm:prSet presAssocID="{1B6DFD0A-1A68-4E8D-8F79-04DD27F088F4}" presName="desTx" presStyleLbl="revTx" presStyleIdx="3" presStyleCnt="10">
        <dgm:presLayoutVars/>
      </dgm:prSet>
      <dgm:spPr/>
    </dgm:pt>
    <dgm:pt modelId="{DB592352-6DE9-4DB9-AB0F-3A75EE5619E1}" type="pres">
      <dgm:prSet presAssocID="{3D78A3E7-5BD0-4703-AD12-B05CA8032056}" presName="sibTrans" presStyleCnt="0"/>
      <dgm:spPr/>
    </dgm:pt>
    <dgm:pt modelId="{743D54E4-070C-4501-AA49-5E58FCCBFF9F}" type="pres">
      <dgm:prSet presAssocID="{DD435658-AFA5-4972-A8E6-2C8D1A328971}" presName="compNode" presStyleCnt="0"/>
      <dgm:spPr/>
    </dgm:pt>
    <dgm:pt modelId="{758F06FC-BCF9-4745-A199-F81480316697}" type="pres">
      <dgm:prSet presAssocID="{DD435658-AFA5-4972-A8E6-2C8D1A32897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D1C7A141-CDA4-4EB3-9E35-A10A8F08D3B4}" type="pres">
      <dgm:prSet presAssocID="{DD435658-AFA5-4972-A8E6-2C8D1A328971}" presName="iconSpace" presStyleCnt="0"/>
      <dgm:spPr/>
    </dgm:pt>
    <dgm:pt modelId="{BA1A1138-3BF6-4BC8-9ED9-16634A66960E}" type="pres">
      <dgm:prSet presAssocID="{DD435658-AFA5-4972-A8E6-2C8D1A328971}" presName="parTx" presStyleLbl="revTx" presStyleIdx="4" presStyleCnt="10">
        <dgm:presLayoutVars>
          <dgm:chMax val="0"/>
          <dgm:chPref val="0"/>
        </dgm:presLayoutVars>
      </dgm:prSet>
      <dgm:spPr/>
    </dgm:pt>
    <dgm:pt modelId="{EC057E11-00F5-4583-9E46-5AE7D869ECB5}" type="pres">
      <dgm:prSet presAssocID="{DD435658-AFA5-4972-A8E6-2C8D1A328971}" presName="txSpace" presStyleCnt="0"/>
      <dgm:spPr/>
    </dgm:pt>
    <dgm:pt modelId="{0DB604DE-C99D-4A9A-B356-D1830A1D22F8}" type="pres">
      <dgm:prSet presAssocID="{DD435658-AFA5-4972-A8E6-2C8D1A328971}" presName="desTx" presStyleLbl="revTx" presStyleIdx="5" presStyleCnt="10">
        <dgm:presLayoutVars/>
      </dgm:prSet>
      <dgm:spPr/>
    </dgm:pt>
    <dgm:pt modelId="{BDDD8429-D4C1-4441-97A7-2192478D51C2}" type="pres">
      <dgm:prSet presAssocID="{ADD3616E-0531-4F94-AF53-249E35825EC8}" presName="sibTrans" presStyleCnt="0"/>
      <dgm:spPr/>
    </dgm:pt>
    <dgm:pt modelId="{3A9765A5-B964-4B93-905E-94B99E46F3D2}" type="pres">
      <dgm:prSet presAssocID="{C0165266-E4EB-41EF-BF1F-D17D55205DC7}" presName="compNode" presStyleCnt="0"/>
      <dgm:spPr/>
    </dgm:pt>
    <dgm:pt modelId="{A78AABD5-0FB3-4CDC-8134-6C687CE57057}" type="pres">
      <dgm:prSet presAssocID="{C0165266-E4EB-41EF-BF1F-D17D55205DC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9884A85D-FFC6-457B-B687-37FA9E2E0351}" type="pres">
      <dgm:prSet presAssocID="{C0165266-E4EB-41EF-BF1F-D17D55205DC7}" presName="iconSpace" presStyleCnt="0"/>
      <dgm:spPr/>
    </dgm:pt>
    <dgm:pt modelId="{81005A39-9A9B-4F05-8E23-0CEF403ECF3A}" type="pres">
      <dgm:prSet presAssocID="{C0165266-E4EB-41EF-BF1F-D17D55205DC7}" presName="parTx" presStyleLbl="revTx" presStyleIdx="6" presStyleCnt="10">
        <dgm:presLayoutVars>
          <dgm:chMax val="0"/>
          <dgm:chPref val="0"/>
        </dgm:presLayoutVars>
      </dgm:prSet>
      <dgm:spPr/>
    </dgm:pt>
    <dgm:pt modelId="{A4623D99-7C42-423D-AF1A-8848DEA8242A}" type="pres">
      <dgm:prSet presAssocID="{C0165266-E4EB-41EF-BF1F-D17D55205DC7}" presName="txSpace" presStyleCnt="0"/>
      <dgm:spPr/>
    </dgm:pt>
    <dgm:pt modelId="{A56F4F49-A407-4563-AEF9-A94B86BC4E80}" type="pres">
      <dgm:prSet presAssocID="{C0165266-E4EB-41EF-BF1F-D17D55205DC7}" presName="desTx" presStyleLbl="revTx" presStyleIdx="7" presStyleCnt="10">
        <dgm:presLayoutVars/>
      </dgm:prSet>
      <dgm:spPr/>
    </dgm:pt>
    <dgm:pt modelId="{F6BF6458-5DB8-4D6F-8CCD-BBF86DF345C4}" type="pres">
      <dgm:prSet presAssocID="{5574B404-A597-4524-9968-6793395C789C}" presName="sibTrans" presStyleCnt="0"/>
      <dgm:spPr/>
    </dgm:pt>
    <dgm:pt modelId="{EB4B65FC-26AD-440D-997A-97AF66DC36A1}" type="pres">
      <dgm:prSet presAssocID="{4D66CCC8-2E04-455C-A5CB-17294D1BEFF1}" presName="compNode" presStyleCnt="0"/>
      <dgm:spPr/>
    </dgm:pt>
    <dgm:pt modelId="{487562F7-25CF-4175-ABCE-E54C5C3D0DA1}" type="pres">
      <dgm:prSet presAssocID="{4D66CCC8-2E04-455C-A5CB-17294D1BEFF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"/>
        </a:ext>
      </dgm:extLst>
    </dgm:pt>
    <dgm:pt modelId="{ECB04EA8-C5DE-432A-9433-D3B8170FA894}" type="pres">
      <dgm:prSet presAssocID="{4D66CCC8-2E04-455C-A5CB-17294D1BEFF1}" presName="iconSpace" presStyleCnt="0"/>
      <dgm:spPr/>
    </dgm:pt>
    <dgm:pt modelId="{F51B30F1-3468-46C7-A47C-D6478C4CD623}" type="pres">
      <dgm:prSet presAssocID="{4D66CCC8-2E04-455C-A5CB-17294D1BEFF1}" presName="parTx" presStyleLbl="revTx" presStyleIdx="8" presStyleCnt="10">
        <dgm:presLayoutVars>
          <dgm:chMax val="0"/>
          <dgm:chPref val="0"/>
        </dgm:presLayoutVars>
      </dgm:prSet>
      <dgm:spPr/>
    </dgm:pt>
    <dgm:pt modelId="{C63E1C76-5B4D-4CFF-9982-885880574BB0}" type="pres">
      <dgm:prSet presAssocID="{4D66CCC8-2E04-455C-A5CB-17294D1BEFF1}" presName="txSpace" presStyleCnt="0"/>
      <dgm:spPr/>
    </dgm:pt>
    <dgm:pt modelId="{14A40A83-8584-43EB-8EA0-3E927502F187}" type="pres">
      <dgm:prSet presAssocID="{4D66CCC8-2E04-455C-A5CB-17294D1BEFF1}" presName="desTx" presStyleLbl="revTx" presStyleIdx="9" presStyleCnt="10">
        <dgm:presLayoutVars/>
      </dgm:prSet>
      <dgm:spPr/>
    </dgm:pt>
  </dgm:ptLst>
  <dgm:cxnLst>
    <dgm:cxn modelId="{2F533202-CF23-284A-83DA-DBC27BE56868}" type="presOf" srcId="{C0165266-E4EB-41EF-BF1F-D17D55205DC7}" destId="{81005A39-9A9B-4F05-8E23-0CEF403ECF3A}" srcOrd="0" destOrd="0" presId="urn:microsoft.com/office/officeart/2018/2/layout/IconLabelDescriptionList"/>
    <dgm:cxn modelId="{5AA1B205-AFCF-4045-AABD-8AAA6F9E956D}" srcId="{DB373ED1-D339-4E6D-B3CD-0C6F7E3A6E53}" destId="{1B6DFD0A-1A68-4E8D-8F79-04DD27F088F4}" srcOrd="1" destOrd="0" parTransId="{A9B17373-48EA-449C-BEE4-F4D31EFF5A29}" sibTransId="{3D78A3E7-5BD0-4703-AD12-B05CA8032056}"/>
    <dgm:cxn modelId="{2A109C17-40C2-41DD-A84F-AC051D652706}" srcId="{DD435658-AFA5-4972-A8E6-2C8D1A328971}" destId="{CC9573BB-4F4D-4B94-B8D8-B51B45C47F21}" srcOrd="1" destOrd="0" parTransId="{13616B0B-510B-416F-BFBA-A8829318B430}" sibTransId="{8BDEEC96-0E61-4AA8-B118-7844C6A9CC7A}"/>
    <dgm:cxn modelId="{51DAC31D-996E-F44C-AF8C-E925C5F88CD7}" type="presOf" srcId="{CC9573BB-4F4D-4B94-B8D8-B51B45C47F21}" destId="{0DB604DE-C99D-4A9A-B356-D1830A1D22F8}" srcOrd="0" destOrd="1" presId="urn:microsoft.com/office/officeart/2018/2/layout/IconLabelDescriptionList"/>
    <dgm:cxn modelId="{D3338A2F-8736-6044-9FAA-0FB39742D76B}" type="presOf" srcId="{4D66CCC8-2E04-455C-A5CB-17294D1BEFF1}" destId="{F51B30F1-3468-46C7-A47C-D6478C4CD623}" srcOrd="0" destOrd="0" presId="urn:microsoft.com/office/officeart/2018/2/layout/IconLabelDescriptionList"/>
    <dgm:cxn modelId="{BE37E83D-5963-1240-AF94-091BD6FA26C9}" type="presOf" srcId="{98B4B859-EA09-47F2-8995-6E773649D67C}" destId="{0DB604DE-C99D-4A9A-B356-D1830A1D22F8}" srcOrd="0" destOrd="0" presId="urn:microsoft.com/office/officeart/2018/2/layout/IconLabelDescriptionList"/>
    <dgm:cxn modelId="{C8ACB947-876C-6A45-848B-767E1F27E7CE}" type="presOf" srcId="{DD435658-AFA5-4972-A8E6-2C8D1A328971}" destId="{BA1A1138-3BF6-4BC8-9ED9-16634A66960E}" srcOrd="0" destOrd="0" presId="urn:microsoft.com/office/officeart/2018/2/layout/IconLabelDescriptionList"/>
    <dgm:cxn modelId="{E25C7D5B-8D8E-2042-A959-927FD5A3128F}" type="presOf" srcId="{CB168CDD-FF65-49EE-8BAD-41C8C0417C77}" destId="{4D6CF081-4B4C-4688-B694-680EF0CE434D}" srcOrd="0" destOrd="0" presId="urn:microsoft.com/office/officeart/2018/2/layout/IconLabelDescriptionList"/>
    <dgm:cxn modelId="{1D462E60-A4B5-0148-B4D9-120DFB79A734}" type="presOf" srcId="{1B6DFD0A-1A68-4E8D-8F79-04DD27F088F4}" destId="{190542B6-7969-4291-90C8-E332000C1713}" srcOrd="0" destOrd="0" presId="urn:microsoft.com/office/officeart/2018/2/layout/IconLabelDescriptionList"/>
    <dgm:cxn modelId="{D6BB1B65-C681-4479-B388-EF40928A72CF}" srcId="{DB373ED1-D339-4E6D-B3CD-0C6F7E3A6E53}" destId="{4D66CCC8-2E04-455C-A5CB-17294D1BEFF1}" srcOrd="4" destOrd="0" parTransId="{B7F64E7E-4BEB-46B8-A85E-06EE434285ED}" sibTransId="{55CB1BB2-E657-41DC-9B24-D3DE82AD9617}"/>
    <dgm:cxn modelId="{E444AD7E-ED5F-B24E-BC1E-1876743E7FB4}" type="presOf" srcId="{DB373ED1-D339-4E6D-B3CD-0C6F7E3A6E53}" destId="{841A4DEF-12EE-4E91-8414-EA2DAE42B715}" srcOrd="0" destOrd="0" presId="urn:microsoft.com/office/officeart/2018/2/layout/IconLabelDescriptionList"/>
    <dgm:cxn modelId="{46A0CB7F-858B-445E-BCC1-299922015B2F}" srcId="{DB373ED1-D339-4E6D-B3CD-0C6F7E3A6E53}" destId="{540B8DE8-BB5A-4609-9FA5-D94636601CA3}" srcOrd="0" destOrd="0" parTransId="{CD698E70-4C41-4AB9-BAE6-DB17F3D6D888}" sibTransId="{D61DEB7C-3897-43B8-9533-B84301517CED}"/>
    <dgm:cxn modelId="{5F2CD88E-C697-4340-B73F-A5FBECFCE8EF}" srcId="{DB373ED1-D339-4E6D-B3CD-0C6F7E3A6E53}" destId="{DD435658-AFA5-4972-A8E6-2C8D1A328971}" srcOrd="2" destOrd="0" parTransId="{6C5D00B0-4B6D-459F-BF3A-B19212709FA1}" sibTransId="{ADD3616E-0531-4F94-AF53-249E35825EC8}"/>
    <dgm:cxn modelId="{1E18DFA2-90FD-449E-983C-7D7362B1029E}" srcId="{1B6DFD0A-1A68-4E8D-8F79-04DD27F088F4}" destId="{CB168CDD-FF65-49EE-8BAD-41C8C0417C77}" srcOrd="0" destOrd="0" parTransId="{186DBDCF-98A9-450F-8275-BA5DC5249C53}" sibTransId="{9668C08A-207B-4EDC-9877-0F9A6A045521}"/>
    <dgm:cxn modelId="{9AD8DAB4-6DF1-4556-A812-F4A6B7CD1ECE}" srcId="{DD435658-AFA5-4972-A8E6-2C8D1A328971}" destId="{98B4B859-EA09-47F2-8995-6E773649D67C}" srcOrd="0" destOrd="0" parTransId="{D91BC709-706D-4F58-9363-D090D3F42D04}" sibTransId="{E7BC2632-F17D-4AC8-B9AF-3CF1EA709671}"/>
    <dgm:cxn modelId="{AA1A31BE-24B2-42E7-8505-B215AED6065B}" srcId="{DB373ED1-D339-4E6D-B3CD-0C6F7E3A6E53}" destId="{C0165266-E4EB-41EF-BF1F-D17D55205DC7}" srcOrd="3" destOrd="0" parTransId="{BE93FE3F-BAE0-49C1-9690-C90DCA64B833}" sibTransId="{5574B404-A597-4524-9968-6793395C789C}"/>
    <dgm:cxn modelId="{8E6DD1D4-956F-4E4F-B532-CB1D871AC43C}" type="presOf" srcId="{540B8DE8-BB5A-4609-9FA5-D94636601CA3}" destId="{6FAA4420-9B88-4D08-9A5E-14141975332B}" srcOrd="0" destOrd="0" presId="urn:microsoft.com/office/officeart/2018/2/layout/IconLabelDescriptionList"/>
    <dgm:cxn modelId="{A63EC8D6-1FC6-A44B-86CF-AA7D94AAFE40}" type="presParOf" srcId="{841A4DEF-12EE-4E91-8414-EA2DAE42B715}" destId="{F86C85B2-4F7D-47AA-B44D-2BE224504221}" srcOrd="0" destOrd="0" presId="urn:microsoft.com/office/officeart/2018/2/layout/IconLabelDescriptionList"/>
    <dgm:cxn modelId="{1BACD258-D517-7F4B-ADF9-1A8CEE344C5B}" type="presParOf" srcId="{F86C85B2-4F7D-47AA-B44D-2BE224504221}" destId="{40A4E910-25FA-44D9-9E59-F8E869D53FD9}" srcOrd="0" destOrd="0" presId="urn:microsoft.com/office/officeart/2018/2/layout/IconLabelDescriptionList"/>
    <dgm:cxn modelId="{54C71AA8-D049-4D48-95A4-9DBFD5E55368}" type="presParOf" srcId="{F86C85B2-4F7D-47AA-B44D-2BE224504221}" destId="{CF71DA84-152B-497A-A581-8D1D8659A6F9}" srcOrd="1" destOrd="0" presId="urn:microsoft.com/office/officeart/2018/2/layout/IconLabelDescriptionList"/>
    <dgm:cxn modelId="{914FFE06-9A33-2844-B288-1FC0C5B49D5E}" type="presParOf" srcId="{F86C85B2-4F7D-47AA-B44D-2BE224504221}" destId="{6FAA4420-9B88-4D08-9A5E-14141975332B}" srcOrd="2" destOrd="0" presId="urn:microsoft.com/office/officeart/2018/2/layout/IconLabelDescriptionList"/>
    <dgm:cxn modelId="{26E16885-AA35-0841-8D4D-F41A2D2350DB}" type="presParOf" srcId="{F86C85B2-4F7D-47AA-B44D-2BE224504221}" destId="{AC6EBCAF-02A8-441A-989A-C0AB868D2AD7}" srcOrd="3" destOrd="0" presId="urn:microsoft.com/office/officeart/2018/2/layout/IconLabelDescriptionList"/>
    <dgm:cxn modelId="{CA10237C-0E07-D14E-9B87-CDFB137EFF27}" type="presParOf" srcId="{F86C85B2-4F7D-47AA-B44D-2BE224504221}" destId="{5EC3D56D-A557-4145-B6B1-C143D7257FD2}" srcOrd="4" destOrd="0" presId="urn:microsoft.com/office/officeart/2018/2/layout/IconLabelDescriptionList"/>
    <dgm:cxn modelId="{30CC1DF8-CE6C-E040-AE46-7BB06409E0DE}" type="presParOf" srcId="{841A4DEF-12EE-4E91-8414-EA2DAE42B715}" destId="{4F5E23C3-894A-4B0B-BEF9-6416EE515908}" srcOrd="1" destOrd="0" presId="urn:microsoft.com/office/officeart/2018/2/layout/IconLabelDescriptionList"/>
    <dgm:cxn modelId="{3E035717-5FF0-AA4D-A372-9933F3236D39}" type="presParOf" srcId="{841A4DEF-12EE-4E91-8414-EA2DAE42B715}" destId="{E04143B4-88BA-4BBF-AF87-210BE5574DB8}" srcOrd="2" destOrd="0" presId="urn:microsoft.com/office/officeart/2018/2/layout/IconLabelDescriptionList"/>
    <dgm:cxn modelId="{99E50E85-2836-CF4F-8FF3-7C849110BD0A}" type="presParOf" srcId="{E04143B4-88BA-4BBF-AF87-210BE5574DB8}" destId="{54D183EE-3B1E-40EB-A2DB-4C8688727613}" srcOrd="0" destOrd="0" presId="urn:microsoft.com/office/officeart/2018/2/layout/IconLabelDescriptionList"/>
    <dgm:cxn modelId="{049C5C46-E616-8F4B-8F0B-BD6E145F6D4A}" type="presParOf" srcId="{E04143B4-88BA-4BBF-AF87-210BE5574DB8}" destId="{57CA3DBF-EB49-4F4C-A9C1-57A19FFBE30F}" srcOrd="1" destOrd="0" presId="urn:microsoft.com/office/officeart/2018/2/layout/IconLabelDescriptionList"/>
    <dgm:cxn modelId="{EE821566-5C05-694C-8437-73632F36B547}" type="presParOf" srcId="{E04143B4-88BA-4BBF-AF87-210BE5574DB8}" destId="{190542B6-7969-4291-90C8-E332000C1713}" srcOrd="2" destOrd="0" presId="urn:microsoft.com/office/officeart/2018/2/layout/IconLabelDescriptionList"/>
    <dgm:cxn modelId="{85D2A2C8-2765-2245-9159-D50DD951EB58}" type="presParOf" srcId="{E04143B4-88BA-4BBF-AF87-210BE5574DB8}" destId="{080ADA7B-4E31-4D6C-B788-5A2EC518EEEC}" srcOrd="3" destOrd="0" presId="urn:microsoft.com/office/officeart/2018/2/layout/IconLabelDescriptionList"/>
    <dgm:cxn modelId="{86F023F1-8AF8-D344-AE26-EBF80A18D18E}" type="presParOf" srcId="{E04143B4-88BA-4BBF-AF87-210BE5574DB8}" destId="{4D6CF081-4B4C-4688-B694-680EF0CE434D}" srcOrd="4" destOrd="0" presId="urn:microsoft.com/office/officeart/2018/2/layout/IconLabelDescriptionList"/>
    <dgm:cxn modelId="{13A5B847-E43B-064F-BAB7-F957613A9E4D}" type="presParOf" srcId="{841A4DEF-12EE-4E91-8414-EA2DAE42B715}" destId="{DB592352-6DE9-4DB9-AB0F-3A75EE5619E1}" srcOrd="3" destOrd="0" presId="urn:microsoft.com/office/officeart/2018/2/layout/IconLabelDescriptionList"/>
    <dgm:cxn modelId="{3BD104A4-9C67-D64A-BFCB-7D878B63F674}" type="presParOf" srcId="{841A4DEF-12EE-4E91-8414-EA2DAE42B715}" destId="{743D54E4-070C-4501-AA49-5E58FCCBFF9F}" srcOrd="4" destOrd="0" presId="urn:microsoft.com/office/officeart/2018/2/layout/IconLabelDescriptionList"/>
    <dgm:cxn modelId="{9396B786-4D97-C640-AC6E-6E474F452909}" type="presParOf" srcId="{743D54E4-070C-4501-AA49-5E58FCCBFF9F}" destId="{758F06FC-BCF9-4745-A199-F81480316697}" srcOrd="0" destOrd="0" presId="urn:microsoft.com/office/officeart/2018/2/layout/IconLabelDescriptionList"/>
    <dgm:cxn modelId="{733499F4-FEE3-F64C-B8AA-3E68CC12C6A0}" type="presParOf" srcId="{743D54E4-070C-4501-AA49-5E58FCCBFF9F}" destId="{D1C7A141-CDA4-4EB3-9E35-A10A8F08D3B4}" srcOrd="1" destOrd="0" presId="urn:microsoft.com/office/officeart/2018/2/layout/IconLabelDescriptionList"/>
    <dgm:cxn modelId="{32A19F40-2FE2-1145-BDA0-4681EAA20591}" type="presParOf" srcId="{743D54E4-070C-4501-AA49-5E58FCCBFF9F}" destId="{BA1A1138-3BF6-4BC8-9ED9-16634A66960E}" srcOrd="2" destOrd="0" presId="urn:microsoft.com/office/officeart/2018/2/layout/IconLabelDescriptionList"/>
    <dgm:cxn modelId="{2C5D2C24-D33D-304E-907B-6732B769E478}" type="presParOf" srcId="{743D54E4-070C-4501-AA49-5E58FCCBFF9F}" destId="{EC057E11-00F5-4583-9E46-5AE7D869ECB5}" srcOrd="3" destOrd="0" presId="urn:microsoft.com/office/officeart/2018/2/layout/IconLabelDescriptionList"/>
    <dgm:cxn modelId="{F870E0C6-1802-3D4E-BBFA-137AE1775954}" type="presParOf" srcId="{743D54E4-070C-4501-AA49-5E58FCCBFF9F}" destId="{0DB604DE-C99D-4A9A-B356-D1830A1D22F8}" srcOrd="4" destOrd="0" presId="urn:microsoft.com/office/officeart/2018/2/layout/IconLabelDescriptionList"/>
    <dgm:cxn modelId="{9C4E289B-3E28-474C-AC18-1A68D5644061}" type="presParOf" srcId="{841A4DEF-12EE-4E91-8414-EA2DAE42B715}" destId="{BDDD8429-D4C1-4441-97A7-2192478D51C2}" srcOrd="5" destOrd="0" presId="urn:microsoft.com/office/officeart/2018/2/layout/IconLabelDescriptionList"/>
    <dgm:cxn modelId="{E80B27D3-49EA-E744-94E8-64FCD9B240EF}" type="presParOf" srcId="{841A4DEF-12EE-4E91-8414-EA2DAE42B715}" destId="{3A9765A5-B964-4B93-905E-94B99E46F3D2}" srcOrd="6" destOrd="0" presId="urn:microsoft.com/office/officeart/2018/2/layout/IconLabelDescriptionList"/>
    <dgm:cxn modelId="{5885F1BA-CA14-164B-85E3-18B07250F4F2}" type="presParOf" srcId="{3A9765A5-B964-4B93-905E-94B99E46F3D2}" destId="{A78AABD5-0FB3-4CDC-8134-6C687CE57057}" srcOrd="0" destOrd="0" presId="urn:microsoft.com/office/officeart/2018/2/layout/IconLabelDescriptionList"/>
    <dgm:cxn modelId="{ABEE368B-707C-1840-9697-D8DC6A4E9984}" type="presParOf" srcId="{3A9765A5-B964-4B93-905E-94B99E46F3D2}" destId="{9884A85D-FFC6-457B-B687-37FA9E2E0351}" srcOrd="1" destOrd="0" presId="urn:microsoft.com/office/officeart/2018/2/layout/IconLabelDescriptionList"/>
    <dgm:cxn modelId="{6E7B5BFA-94CD-5846-B2E0-462AFAD33227}" type="presParOf" srcId="{3A9765A5-B964-4B93-905E-94B99E46F3D2}" destId="{81005A39-9A9B-4F05-8E23-0CEF403ECF3A}" srcOrd="2" destOrd="0" presId="urn:microsoft.com/office/officeart/2018/2/layout/IconLabelDescriptionList"/>
    <dgm:cxn modelId="{9F8A2307-67AE-2B4E-9559-53D54D68114D}" type="presParOf" srcId="{3A9765A5-B964-4B93-905E-94B99E46F3D2}" destId="{A4623D99-7C42-423D-AF1A-8848DEA8242A}" srcOrd="3" destOrd="0" presId="urn:microsoft.com/office/officeart/2018/2/layout/IconLabelDescriptionList"/>
    <dgm:cxn modelId="{E5BE410D-A6FA-7543-B4EB-492CFA728AE1}" type="presParOf" srcId="{3A9765A5-B964-4B93-905E-94B99E46F3D2}" destId="{A56F4F49-A407-4563-AEF9-A94B86BC4E80}" srcOrd="4" destOrd="0" presId="urn:microsoft.com/office/officeart/2018/2/layout/IconLabelDescriptionList"/>
    <dgm:cxn modelId="{C9635AB8-BB0B-9043-B0DD-895B45C67FEB}" type="presParOf" srcId="{841A4DEF-12EE-4E91-8414-EA2DAE42B715}" destId="{F6BF6458-5DB8-4D6F-8CCD-BBF86DF345C4}" srcOrd="7" destOrd="0" presId="urn:microsoft.com/office/officeart/2018/2/layout/IconLabelDescriptionList"/>
    <dgm:cxn modelId="{7968935C-2271-9040-A9ED-3F824D2B31E8}" type="presParOf" srcId="{841A4DEF-12EE-4E91-8414-EA2DAE42B715}" destId="{EB4B65FC-26AD-440D-997A-97AF66DC36A1}" srcOrd="8" destOrd="0" presId="urn:microsoft.com/office/officeart/2018/2/layout/IconLabelDescriptionList"/>
    <dgm:cxn modelId="{9AD4C3D5-107B-6B40-A1AB-60DBA5D7215B}" type="presParOf" srcId="{EB4B65FC-26AD-440D-997A-97AF66DC36A1}" destId="{487562F7-25CF-4175-ABCE-E54C5C3D0DA1}" srcOrd="0" destOrd="0" presId="urn:microsoft.com/office/officeart/2018/2/layout/IconLabelDescriptionList"/>
    <dgm:cxn modelId="{2FB0A729-170A-234B-BDDE-326D5C6971A0}" type="presParOf" srcId="{EB4B65FC-26AD-440D-997A-97AF66DC36A1}" destId="{ECB04EA8-C5DE-432A-9433-D3B8170FA894}" srcOrd="1" destOrd="0" presId="urn:microsoft.com/office/officeart/2018/2/layout/IconLabelDescriptionList"/>
    <dgm:cxn modelId="{523C163E-91F6-E445-9D58-E22DE6AB006E}" type="presParOf" srcId="{EB4B65FC-26AD-440D-997A-97AF66DC36A1}" destId="{F51B30F1-3468-46C7-A47C-D6478C4CD623}" srcOrd="2" destOrd="0" presId="urn:microsoft.com/office/officeart/2018/2/layout/IconLabelDescriptionList"/>
    <dgm:cxn modelId="{0C6F1EB8-DB34-C24A-A7B8-48FFBC7D82D7}" type="presParOf" srcId="{EB4B65FC-26AD-440D-997A-97AF66DC36A1}" destId="{C63E1C76-5B4D-4CFF-9982-885880574BB0}" srcOrd="3" destOrd="0" presId="urn:microsoft.com/office/officeart/2018/2/layout/IconLabelDescriptionList"/>
    <dgm:cxn modelId="{134527CB-0A16-9541-A9A4-9079FF95E594}" type="presParOf" srcId="{EB4B65FC-26AD-440D-997A-97AF66DC36A1}" destId="{14A40A83-8584-43EB-8EA0-3E927502F187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AA0B96-5D48-46D6-A6BA-07E7A367D77C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CC6ED1-250C-43C0-88A6-30623C88CD68}">
      <dgm:prSet/>
      <dgm:spPr/>
      <dgm:t>
        <a:bodyPr/>
        <a:lstStyle/>
        <a:p>
          <a:r>
            <a:rPr lang="en-US" dirty="0"/>
            <a:t>Only use the data for the purpose you stated (see the theme yet?)</a:t>
          </a:r>
        </a:p>
      </dgm:t>
    </dgm:pt>
    <dgm:pt modelId="{01A965BC-DC7B-4741-BF16-5DF10B1930A1}" type="parTrans" cxnId="{9AAF257E-65D3-418C-95B5-E99507FF1E12}">
      <dgm:prSet/>
      <dgm:spPr/>
      <dgm:t>
        <a:bodyPr/>
        <a:lstStyle/>
        <a:p>
          <a:endParaRPr lang="en-US"/>
        </a:p>
      </dgm:t>
    </dgm:pt>
    <dgm:pt modelId="{1DA77CD2-03F9-4E4C-9FDC-27D2613CA94F}" type="sibTrans" cxnId="{9AAF257E-65D3-418C-95B5-E99507FF1E1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1659934-E62A-4D77-A4D0-D72584AC816C}">
      <dgm:prSet/>
      <dgm:spPr/>
      <dgm:t>
        <a:bodyPr/>
        <a:lstStyle/>
        <a:p>
          <a:r>
            <a:rPr lang="en-US"/>
            <a:t>Be clear when you’re going to delete the data</a:t>
          </a:r>
        </a:p>
      </dgm:t>
    </dgm:pt>
    <dgm:pt modelId="{FC15CEA5-77D2-45A9-BDA3-97BCF291825A}" type="parTrans" cxnId="{CFAE09FD-5572-4050-A0BC-E1E11034D54D}">
      <dgm:prSet/>
      <dgm:spPr/>
      <dgm:t>
        <a:bodyPr/>
        <a:lstStyle/>
        <a:p>
          <a:endParaRPr lang="en-US"/>
        </a:p>
      </dgm:t>
    </dgm:pt>
    <dgm:pt modelId="{5340C61E-5886-4011-94CC-1B614356A18D}" type="sibTrans" cxnId="{CFAE09FD-5572-4050-A0BC-E1E11034D54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CA58686-768E-4937-B8CC-1C47F095BADA}">
      <dgm:prSet/>
      <dgm:spPr/>
      <dgm:t>
        <a:bodyPr/>
        <a:lstStyle/>
        <a:p>
          <a:r>
            <a:rPr lang="en-US"/>
            <a:t>Be clear about what data you’re going to delete</a:t>
          </a:r>
        </a:p>
      </dgm:t>
    </dgm:pt>
    <dgm:pt modelId="{DB79033B-3A59-4972-AA00-A699D79AD6F1}" type="parTrans" cxnId="{F01B3F9E-C6C3-4F1F-ACE1-B126DAC70F0E}">
      <dgm:prSet/>
      <dgm:spPr/>
      <dgm:t>
        <a:bodyPr/>
        <a:lstStyle/>
        <a:p>
          <a:endParaRPr lang="en-US"/>
        </a:p>
      </dgm:t>
    </dgm:pt>
    <dgm:pt modelId="{3A9273DF-BA7C-45EF-B3FA-40D35F07D813}" type="sibTrans" cxnId="{F01B3F9E-C6C3-4F1F-ACE1-B126DAC70F0E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1862CEB-5B49-49C8-A3ED-6C2FC8A669E3}">
      <dgm:prSet/>
      <dgm:spPr/>
      <dgm:t>
        <a:bodyPr/>
        <a:lstStyle/>
        <a:p>
          <a:r>
            <a:rPr lang="en-US"/>
            <a:t>Delete the data on the date you promised</a:t>
          </a:r>
        </a:p>
      </dgm:t>
    </dgm:pt>
    <dgm:pt modelId="{CD694965-0D84-425A-B611-00CDB88B65C3}" type="parTrans" cxnId="{29C2D404-5C06-4F29-BEBB-430C08A5B050}">
      <dgm:prSet/>
      <dgm:spPr/>
      <dgm:t>
        <a:bodyPr/>
        <a:lstStyle/>
        <a:p>
          <a:endParaRPr lang="en-US"/>
        </a:p>
      </dgm:t>
    </dgm:pt>
    <dgm:pt modelId="{572B4284-CDC6-40DA-BE92-7FEBE983C465}" type="sibTrans" cxnId="{29C2D404-5C06-4F29-BEBB-430C08A5B050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28E9480C-7768-1749-A4FC-0E0427349FEC}" type="pres">
      <dgm:prSet presAssocID="{ACAA0B96-5D48-46D6-A6BA-07E7A367D77C}" presName="Name0" presStyleCnt="0">
        <dgm:presLayoutVars>
          <dgm:animLvl val="lvl"/>
          <dgm:resizeHandles val="exact"/>
        </dgm:presLayoutVars>
      </dgm:prSet>
      <dgm:spPr/>
    </dgm:pt>
    <dgm:pt modelId="{DA99E5B3-5C70-EF45-B4B7-DF4072B056EA}" type="pres">
      <dgm:prSet presAssocID="{23CC6ED1-250C-43C0-88A6-30623C88CD68}" presName="compositeNode" presStyleCnt="0">
        <dgm:presLayoutVars>
          <dgm:bulletEnabled val="1"/>
        </dgm:presLayoutVars>
      </dgm:prSet>
      <dgm:spPr/>
    </dgm:pt>
    <dgm:pt modelId="{56752DE1-B4B9-6E41-AAC0-BC9E2F68A634}" type="pres">
      <dgm:prSet presAssocID="{23CC6ED1-250C-43C0-88A6-30623C88CD68}" presName="bgRect" presStyleLbl="bgAccFollowNode1" presStyleIdx="0" presStyleCnt="4"/>
      <dgm:spPr/>
    </dgm:pt>
    <dgm:pt modelId="{BD2E7906-5692-994C-A91A-4395C1E775CD}" type="pres">
      <dgm:prSet presAssocID="{1DA77CD2-03F9-4E4C-9FDC-27D2613CA94F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7739FE30-1C42-7A4F-9FA2-662AD8BCAEA8}" type="pres">
      <dgm:prSet presAssocID="{23CC6ED1-250C-43C0-88A6-30623C88CD68}" presName="bottomLine" presStyleLbl="alignNode1" presStyleIdx="1" presStyleCnt="8">
        <dgm:presLayoutVars/>
      </dgm:prSet>
      <dgm:spPr/>
    </dgm:pt>
    <dgm:pt modelId="{3BB34465-B081-F346-BB55-50A6E9DF59E6}" type="pres">
      <dgm:prSet presAssocID="{23CC6ED1-250C-43C0-88A6-30623C88CD68}" presName="nodeText" presStyleLbl="bgAccFollowNode1" presStyleIdx="0" presStyleCnt="4">
        <dgm:presLayoutVars>
          <dgm:bulletEnabled val="1"/>
        </dgm:presLayoutVars>
      </dgm:prSet>
      <dgm:spPr/>
    </dgm:pt>
    <dgm:pt modelId="{6272B390-36F4-E947-AEFA-623FC6761943}" type="pres">
      <dgm:prSet presAssocID="{1DA77CD2-03F9-4E4C-9FDC-27D2613CA94F}" presName="sibTrans" presStyleCnt="0"/>
      <dgm:spPr/>
    </dgm:pt>
    <dgm:pt modelId="{9222D60C-6E9D-CE4F-978A-5F315F185221}" type="pres">
      <dgm:prSet presAssocID="{B1659934-E62A-4D77-A4D0-D72584AC816C}" presName="compositeNode" presStyleCnt="0">
        <dgm:presLayoutVars>
          <dgm:bulletEnabled val="1"/>
        </dgm:presLayoutVars>
      </dgm:prSet>
      <dgm:spPr/>
    </dgm:pt>
    <dgm:pt modelId="{9AA9CE03-F474-7B43-879B-014854454C5A}" type="pres">
      <dgm:prSet presAssocID="{B1659934-E62A-4D77-A4D0-D72584AC816C}" presName="bgRect" presStyleLbl="bgAccFollowNode1" presStyleIdx="1" presStyleCnt="4"/>
      <dgm:spPr/>
    </dgm:pt>
    <dgm:pt modelId="{193FFEFC-E6E6-8646-A1B4-BAFB2AA763DF}" type="pres">
      <dgm:prSet presAssocID="{5340C61E-5886-4011-94CC-1B614356A18D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8D23A2C0-64C1-AE4F-A52F-F5E5C2E83908}" type="pres">
      <dgm:prSet presAssocID="{B1659934-E62A-4D77-A4D0-D72584AC816C}" presName="bottomLine" presStyleLbl="alignNode1" presStyleIdx="3" presStyleCnt="8">
        <dgm:presLayoutVars/>
      </dgm:prSet>
      <dgm:spPr/>
    </dgm:pt>
    <dgm:pt modelId="{1BA5E9CC-D21D-3E40-86CB-9676ECB7D84D}" type="pres">
      <dgm:prSet presAssocID="{B1659934-E62A-4D77-A4D0-D72584AC816C}" presName="nodeText" presStyleLbl="bgAccFollowNode1" presStyleIdx="1" presStyleCnt="4">
        <dgm:presLayoutVars>
          <dgm:bulletEnabled val="1"/>
        </dgm:presLayoutVars>
      </dgm:prSet>
      <dgm:spPr/>
    </dgm:pt>
    <dgm:pt modelId="{BD2F02C9-6257-404D-9650-DD6ECA7481CB}" type="pres">
      <dgm:prSet presAssocID="{5340C61E-5886-4011-94CC-1B614356A18D}" presName="sibTrans" presStyleCnt="0"/>
      <dgm:spPr/>
    </dgm:pt>
    <dgm:pt modelId="{D8BF5EF5-CCF8-0B4C-9523-3BDD54917194}" type="pres">
      <dgm:prSet presAssocID="{4CA58686-768E-4937-B8CC-1C47F095BADA}" presName="compositeNode" presStyleCnt="0">
        <dgm:presLayoutVars>
          <dgm:bulletEnabled val="1"/>
        </dgm:presLayoutVars>
      </dgm:prSet>
      <dgm:spPr/>
    </dgm:pt>
    <dgm:pt modelId="{8315A718-1836-E944-A03D-B241E425DB91}" type="pres">
      <dgm:prSet presAssocID="{4CA58686-768E-4937-B8CC-1C47F095BADA}" presName="bgRect" presStyleLbl="bgAccFollowNode1" presStyleIdx="2" presStyleCnt="4"/>
      <dgm:spPr/>
    </dgm:pt>
    <dgm:pt modelId="{134CB8C1-0C88-A445-996D-E36B9C57BEF1}" type="pres">
      <dgm:prSet presAssocID="{3A9273DF-BA7C-45EF-B3FA-40D35F07D813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98924ABF-A5E1-F548-B9E7-A73D855D94A6}" type="pres">
      <dgm:prSet presAssocID="{4CA58686-768E-4937-B8CC-1C47F095BADA}" presName="bottomLine" presStyleLbl="alignNode1" presStyleIdx="5" presStyleCnt="8">
        <dgm:presLayoutVars/>
      </dgm:prSet>
      <dgm:spPr/>
    </dgm:pt>
    <dgm:pt modelId="{639D6066-725E-6A41-9E73-9B34B0306116}" type="pres">
      <dgm:prSet presAssocID="{4CA58686-768E-4937-B8CC-1C47F095BADA}" presName="nodeText" presStyleLbl="bgAccFollowNode1" presStyleIdx="2" presStyleCnt="4">
        <dgm:presLayoutVars>
          <dgm:bulletEnabled val="1"/>
        </dgm:presLayoutVars>
      </dgm:prSet>
      <dgm:spPr/>
    </dgm:pt>
    <dgm:pt modelId="{B6F2219E-D4D8-6045-9FFC-EBE2D6D8E555}" type="pres">
      <dgm:prSet presAssocID="{3A9273DF-BA7C-45EF-B3FA-40D35F07D813}" presName="sibTrans" presStyleCnt="0"/>
      <dgm:spPr/>
    </dgm:pt>
    <dgm:pt modelId="{5FA19AB0-74AF-ED47-A22F-FFC2D9E199D2}" type="pres">
      <dgm:prSet presAssocID="{71862CEB-5B49-49C8-A3ED-6C2FC8A669E3}" presName="compositeNode" presStyleCnt="0">
        <dgm:presLayoutVars>
          <dgm:bulletEnabled val="1"/>
        </dgm:presLayoutVars>
      </dgm:prSet>
      <dgm:spPr/>
    </dgm:pt>
    <dgm:pt modelId="{8ECC1C05-FCA6-3249-9CF0-C9E04527C963}" type="pres">
      <dgm:prSet presAssocID="{71862CEB-5B49-49C8-A3ED-6C2FC8A669E3}" presName="bgRect" presStyleLbl="bgAccFollowNode1" presStyleIdx="3" presStyleCnt="4"/>
      <dgm:spPr/>
    </dgm:pt>
    <dgm:pt modelId="{5EDBDAB7-3066-224E-B255-E10C80C59E18}" type="pres">
      <dgm:prSet presAssocID="{572B4284-CDC6-40DA-BE92-7FEBE983C465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5612C631-E47B-0841-A972-D3E8948ECEB4}" type="pres">
      <dgm:prSet presAssocID="{71862CEB-5B49-49C8-A3ED-6C2FC8A669E3}" presName="bottomLine" presStyleLbl="alignNode1" presStyleIdx="7" presStyleCnt="8">
        <dgm:presLayoutVars/>
      </dgm:prSet>
      <dgm:spPr/>
    </dgm:pt>
    <dgm:pt modelId="{43A352AF-4EE1-B143-88D9-353A718EB5E4}" type="pres">
      <dgm:prSet presAssocID="{71862CEB-5B49-49C8-A3ED-6C2FC8A669E3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29C2D404-5C06-4F29-BEBB-430C08A5B050}" srcId="{ACAA0B96-5D48-46D6-A6BA-07E7A367D77C}" destId="{71862CEB-5B49-49C8-A3ED-6C2FC8A669E3}" srcOrd="3" destOrd="0" parTransId="{CD694965-0D84-425A-B611-00CDB88B65C3}" sibTransId="{572B4284-CDC6-40DA-BE92-7FEBE983C465}"/>
    <dgm:cxn modelId="{C98B7905-43BE-384B-BF60-54376A1E47C7}" type="presOf" srcId="{4CA58686-768E-4937-B8CC-1C47F095BADA}" destId="{639D6066-725E-6A41-9E73-9B34B0306116}" srcOrd="1" destOrd="0" presId="urn:microsoft.com/office/officeart/2016/7/layout/BasicLinearProcessNumbered"/>
    <dgm:cxn modelId="{3494CA2A-8CF7-C24B-9D66-F735C72E7E2E}" type="presOf" srcId="{1DA77CD2-03F9-4E4C-9FDC-27D2613CA94F}" destId="{BD2E7906-5692-994C-A91A-4395C1E775CD}" srcOrd="0" destOrd="0" presId="urn:microsoft.com/office/officeart/2016/7/layout/BasicLinearProcessNumbered"/>
    <dgm:cxn modelId="{2A6B2F37-2099-5142-986A-06B81312870E}" type="presOf" srcId="{5340C61E-5886-4011-94CC-1B614356A18D}" destId="{193FFEFC-E6E6-8646-A1B4-BAFB2AA763DF}" srcOrd="0" destOrd="0" presId="urn:microsoft.com/office/officeart/2016/7/layout/BasicLinearProcessNumbered"/>
    <dgm:cxn modelId="{B9C9333D-EAB3-6C48-9757-9FCE419318A5}" type="presOf" srcId="{71862CEB-5B49-49C8-A3ED-6C2FC8A669E3}" destId="{43A352AF-4EE1-B143-88D9-353A718EB5E4}" srcOrd="1" destOrd="0" presId="urn:microsoft.com/office/officeart/2016/7/layout/BasicLinearProcessNumbered"/>
    <dgm:cxn modelId="{6B08FD42-5D6B-0142-98B6-3470E8BA8E08}" type="presOf" srcId="{23CC6ED1-250C-43C0-88A6-30623C88CD68}" destId="{3BB34465-B081-F346-BB55-50A6E9DF59E6}" srcOrd="1" destOrd="0" presId="urn:microsoft.com/office/officeart/2016/7/layout/BasicLinearProcessNumbered"/>
    <dgm:cxn modelId="{5B1CD149-3B5A-2242-90D3-B2D9D07694BC}" type="presOf" srcId="{B1659934-E62A-4D77-A4D0-D72584AC816C}" destId="{1BA5E9CC-D21D-3E40-86CB-9676ECB7D84D}" srcOrd="1" destOrd="0" presId="urn:microsoft.com/office/officeart/2016/7/layout/BasicLinearProcessNumbered"/>
    <dgm:cxn modelId="{7ECE4872-7065-3145-83B8-D21BE9AD67C9}" type="presOf" srcId="{3A9273DF-BA7C-45EF-B3FA-40D35F07D813}" destId="{134CB8C1-0C88-A445-996D-E36B9C57BEF1}" srcOrd="0" destOrd="0" presId="urn:microsoft.com/office/officeart/2016/7/layout/BasicLinearProcessNumbered"/>
    <dgm:cxn modelId="{4D58317C-C033-8B48-BD3C-C0D9753C4D7F}" type="presOf" srcId="{71862CEB-5B49-49C8-A3ED-6C2FC8A669E3}" destId="{8ECC1C05-FCA6-3249-9CF0-C9E04527C963}" srcOrd="0" destOrd="0" presId="urn:microsoft.com/office/officeart/2016/7/layout/BasicLinearProcessNumbered"/>
    <dgm:cxn modelId="{9AAF257E-65D3-418C-95B5-E99507FF1E12}" srcId="{ACAA0B96-5D48-46D6-A6BA-07E7A367D77C}" destId="{23CC6ED1-250C-43C0-88A6-30623C88CD68}" srcOrd="0" destOrd="0" parTransId="{01A965BC-DC7B-4741-BF16-5DF10B1930A1}" sibTransId="{1DA77CD2-03F9-4E4C-9FDC-27D2613CA94F}"/>
    <dgm:cxn modelId="{9C22E582-4043-C345-A77C-4676E5146E54}" type="presOf" srcId="{572B4284-CDC6-40DA-BE92-7FEBE983C465}" destId="{5EDBDAB7-3066-224E-B255-E10C80C59E18}" srcOrd="0" destOrd="0" presId="urn:microsoft.com/office/officeart/2016/7/layout/BasicLinearProcessNumbered"/>
    <dgm:cxn modelId="{7C42EA84-E9B8-FB4B-91EA-E27EEF03A9DD}" type="presOf" srcId="{4CA58686-768E-4937-B8CC-1C47F095BADA}" destId="{8315A718-1836-E944-A03D-B241E425DB91}" srcOrd="0" destOrd="0" presId="urn:microsoft.com/office/officeart/2016/7/layout/BasicLinearProcessNumbered"/>
    <dgm:cxn modelId="{8AD2AE85-EE43-1844-B6EA-E49EA8EAB00C}" type="presOf" srcId="{23CC6ED1-250C-43C0-88A6-30623C88CD68}" destId="{56752DE1-B4B9-6E41-AAC0-BC9E2F68A634}" srcOrd="0" destOrd="0" presId="urn:microsoft.com/office/officeart/2016/7/layout/BasicLinearProcessNumbered"/>
    <dgm:cxn modelId="{F01B3F9E-C6C3-4F1F-ACE1-B126DAC70F0E}" srcId="{ACAA0B96-5D48-46D6-A6BA-07E7A367D77C}" destId="{4CA58686-768E-4937-B8CC-1C47F095BADA}" srcOrd="2" destOrd="0" parTransId="{DB79033B-3A59-4972-AA00-A699D79AD6F1}" sibTransId="{3A9273DF-BA7C-45EF-B3FA-40D35F07D813}"/>
    <dgm:cxn modelId="{2DF688D3-80DB-1445-BF2D-B1F737F5E1F5}" type="presOf" srcId="{B1659934-E62A-4D77-A4D0-D72584AC816C}" destId="{9AA9CE03-F474-7B43-879B-014854454C5A}" srcOrd="0" destOrd="0" presId="urn:microsoft.com/office/officeart/2016/7/layout/BasicLinearProcessNumbered"/>
    <dgm:cxn modelId="{E27A63DB-B1C2-DE42-AF2D-FC47AE2155F3}" type="presOf" srcId="{ACAA0B96-5D48-46D6-A6BA-07E7A367D77C}" destId="{28E9480C-7768-1749-A4FC-0E0427349FEC}" srcOrd="0" destOrd="0" presId="urn:microsoft.com/office/officeart/2016/7/layout/BasicLinearProcessNumbered"/>
    <dgm:cxn modelId="{CFAE09FD-5572-4050-A0BC-E1E11034D54D}" srcId="{ACAA0B96-5D48-46D6-A6BA-07E7A367D77C}" destId="{B1659934-E62A-4D77-A4D0-D72584AC816C}" srcOrd="1" destOrd="0" parTransId="{FC15CEA5-77D2-45A9-BDA3-97BCF291825A}" sibTransId="{5340C61E-5886-4011-94CC-1B614356A18D}"/>
    <dgm:cxn modelId="{1EFFBDD5-5922-8C46-8ABB-F6EF44A0E807}" type="presParOf" srcId="{28E9480C-7768-1749-A4FC-0E0427349FEC}" destId="{DA99E5B3-5C70-EF45-B4B7-DF4072B056EA}" srcOrd="0" destOrd="0" presId="urn:microsoft.com/office/officeart/2016/7/layout/BasicLinearProcessNumbered"/>
    <dgm:cxn modelId="{29198098-B1CC-2A4A-A983-3AB3C05B374A}" type="presParOf" srcId="{DA99E5B3-5C70-EF45-B4B7-DF4072B056EA}" destId="{56752DE1-B4B9-6E41-AAC0-BC9E2F68A634}" srcOrd="0" destOrd="0" presId="urn:microsoft.com/office/officeart/2016/7/layout/BasicLinearProcessNumbered"/>
    <dgm:cxn modelId="{7B4D2450-2499-CD45-A86E-CA66C2E76C92}" type="presParOf" srcId="{DA99E5B3-5C70-EF45-B4B7-DF4072B056EA}" destId="{BD2E7906-5692-994C-A91A-4395C1E775CD}" srcOrd="1" destOrd="0" presId="urn:microsoft.com/office/officeart/2016/7/layout/BasicLinearProcessNumbered"/>
    <dgm:cxn modelId="{4149E113-EDBA-B441-B261-4C60CE07A828}" type="presParOf" srcId="{DA99E5B3-5C70-EF45-B4B7-DF4072B056EA}" destId="{7739FE30-1C42-7A4F-9FA2-662AD8BCAEA8}" srcOrd="2" destOrd="0" presId="urn:microsoft.com/office/officeart/2016/7/layout/BasicLinearProcessNumbered"/>
    <dgm:cxn modelId="{A7ADE88A-7BA2-B446-A0C1-8578B6D3A1C0}" type="presParOf" srcId="{DA99E5B3-5C70-EF45-B4B7-DF4072B056EA}" destId="{3BB34465-B081-F346-BB55-50A6E9DF59E6}" srcOrd="3" destOrd="0" presId="urn:microsoft.com/office/officeart/2016/7/layout/BasicLinearProcessNumbered"/>
    <dgm:cxn modelId="{115FE647-DDB1-094A-A974-CFE92ACCB8D3}" type="presParOf" srcId="{28E9480C-7768-1749-A4FC-0E0427349FEC}" destId="{6272B390-36F4-E947-AEFA-623FC6761943}" srcOrd="1" destOrd="0" presId="urn:microsoft.com/office/officeart/2016/7/layout/BasicLinearProcessNumbered"/>
    <dgm:cxn modelId="{2C7E40D4-9840-1447-A543-3CA3DC2D446A}" type="presParOf" srcId="{28E9480C-7768-1749-A4FC-0E0427349FEC}" destId="{9222D60C-6E9D-CE4F-978A-5F315F185221}" srcOrd="2" destOrd="0" presId="urn:microsoft.com/office/officeart/2016/7/layout/BasicLinearProcessNumbered"/>
    <dgm:cxn modelId="{D6E8D7E8-332A-F640-8468-1AED0815E7EA}" type="presParOf" srcId="{9222D60C-6E9D-CE4F-978A-5F315F185221}" destId="{9AA9CE03-F474-7B43-879B-014854454C5A}" srcOrd="0" destOrd="0" presId="urn:microsoft.com/office/officeart/2016/7/layout/BasicLinearProcessNumbered"/>
    <dgm:cxn modelId="{8E7EEF9A-2D2A-EE40-A4F9-38ADD91D7C5A}" type="presParOf" srcId="{9222D60C-6E9D-CE4F-978A-5F315F185221}" destId="{193FFEFC-E6E6-8646-A1B4-BAFB2AA763DF}" srcOrd="1" destOrd="0" presId="urn:microsoft.com/office/officeart/2016/7/layout/BasicLinearProcessNumbered"/>
    <dgm:cxn modelId="{A75CADD5-BFA2-F348-9766-0FE48CD2E109}" type="presParOf" srcId="{9222D60C-6E9D-CE4F-978A-5F315F185221}" destId="{8D23A2C0-64C1-AE4F-A52F-F5E5C2E83908}" srcOrd="2" destOrd="0" presId="urn:microsoft.com/office/officeart/2016/7/layout/BasicLinearProcessNumbered"/>
    <dgm:cxn modelId="{804764B3-F6B0-F24B-A468-CA4E6E4A66C9}" type="presParOf" srcId="{9222D60C-6E9D-CE4F-978A-5F315F185221}" destId="{1BA5E9CC-D21D-3E40-86CB-9676ECB7D84D}" srcOrd="3" destOrd="0" presId="urn:microsoft.com/office/officeart/2016/7/layout/BasicLinearProcessNumbered"/>
    <dgm:cxn modelId="{E61C0A1D-7A25-4844-A959-34EA7CDF17F2}" type="presParOf" srcId="{28E9480C-7768-1749-A4FC-0E0427349FEC}" destId="{BD2F02C9-6257-404D-9650-DD6ECA7481CB}" srcOrd="3" destOrd="0" presId="urn:microsoft.com/office/officeart/2016/7/layout/BasicLinearProcessNumbered"/>
    <dgm:cxn modelId="{66D5953D-63AB-2A4C-8BF2-8E8B3B869547}" type="presParOf" srcId="{28E9480C-7768-1749-A4FC-0E0427349FEC}" destId="{D8BF5EF5-CCF8-0B4C-9523-3BDD54917194}" srcOrd="4" destOrd="0" presId="urn:microsoft.com/office/officeart/2016/7/layout/BasicLinearProcessNumbered"/>
    <dgm:cxn modelId="{A07D5F2E-4D6B-7F49-9B33-227995EFAEF1}" type="presParOf" srcId="{D8BF5EF5-CCF8-0B4C-9523-3BDD54917194}" destId="{8315A718-1836-E944-A03D-B241E425DB91}" srcOrd="0" destOrd="0" presId="urn:microsoft.com/office/officeart/2016/7/layout/BasicLinearProcessNumbered"/>
    <dgm:cxn modelId="{002743B1-41AC-8B4B-B59E-0619AABD94B3}" type="presParOf" srcId="{D8BF5EF5-CCF8-0B4C-9523-3BDD54917194}" destId="{134CB8C1-0C88-A445-996D-E36B9C57BEF1}" srcOrd="1" destOrd="0" presId="urn:microsoft.com/office/officeart/2016/7/layout/BasicLinearProcessNumbered"/>
    <dgm:cxn modelId="{A975E41E-634F-D744-9E44-1DF80029F58E}" type="presParOf" srcId="{D8BF5EF5-CCF8-0B4C-9523-3BDD54917194}" destId="{98924ABF-A5E1-F548-B9E7-A73D855D94A6}" srcOrd="2" destOrd="0" presId="urn:microsoft.com/office/officeart/2016/7/layout/BasicLinearProcessNumbered"/>
    <dgm:cxn modelId="{0930B544-5FF7-6340-8249-AB52882FADD9}" type="presParOf" srcId="{D8BF5EF5-CCF8-0B4C-9523-3BDD54917194}" destId="{639D6066-725E-6A41-9E73-9B34B0306116}" srcOrd="3" destOrd="0" presId="urn:microsoft.com/office/officeart/2016/7/layout/BasicLinearProcessNumbered"/>
    <dgm:cxn modelId="{A4B34469-980D-AF4C-84EE-5955BE62743A}" type="presParOf" srcId="{28E9480C-7768-1749-A4FC-0E0427349FEC}" destId="{B6F2219E-D4D8-6045-9FFC-EBE2D6D8E555}" srcOrd="5" destOrd="0" presId="urn:microsoft.com/office/officeart/2016/7/layout/BasicLinearProcessNumbered"/>
    <dgm:cxn modelId="{DBF0FD96-E6FF-9D49-A0CD-BA4D8D4E0EE6}" type="presParOf" srcId="{28E9480C-7768-1749-A4FC-0E0427349FEC}" destId="{5FA19AB0-74AF-ED47-A22F-FFC2D9E199D2}" srcOrd="6" destOrd="0" presId="urn:microsoft.com/office/officeart/2016/7/layout/BasicLinearProcessNumbered"/>
    <dgm:cxn modelId="{75F331DB-7A72-A049-B4E1-B4807C7B9084}" type="presParOf" srcId="{5FA19AB0-74AF-ED47-A22F-FFC2D9E199D2}" destId="{8ECC1C05-FCA6-3249-9CF0-C9E04527C963}" srcOrd="0" destOrd="0" presId="urn:microsoft.com/office/officeart/2016/7/layout/BasicLinearProcessNumbered"/>
    <dgm:cxn modelId="{C261A9F8-31AF-8D4F-B2CE-464E1F1E096C}" type="presParOf" srcId="{5FA19AB0-74AF-ED47-A22F-FFC2D9E199D2}" destId="{5EDBDAB7-3066-224E-B255-E10C80C59E18}" srcOrd="1" destOrd="0" presId="urn:microsoft.com/office/officeart/2016/7/layout/BasicLinearProcessNumbered"/>
    <dgm:cxn modelId="{670F4E09-6EB1-6144-8E43-99EC9B54480B}" type="presParOf" srcId="{5FA19AB0-74AF-ED47-A22F-FFC2D9E199D2}" destId="{5612C631-E47B-0841-A972-D3E8948ECEB4}" srcOrd="2" destOrd="0" presId="urn:microsoft.com/office/officeart/2016/7/layout/BasicLinearProcessNumbered"/>
    <dgm:cxn modelId="{F6D1F3A7-F59B-FA4C-9584-2536CE46137C}" type="presParOf" srcId="{5FA19AB0-74AF-ED47-A22F-FFC2D9E199D2}" destId="{43A352AF-4EE1-B143-88D9-353A718EB5E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654E9F-5858-4407-90FB-186246A08EB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B3CCB2C-6A43-4647-940C-46888DFF9F2C}">
      <dgm:prSet/>
      <dgm:spPr/>
      <dgm:t>
        <a:bodyPr/>
        <a:lstStyle/>
        <a:p>
          <a:r>
            <a:rPr lang="gd-GB"/>
            <a:t>An FOI request is a way to gather information held by government or agencies which is not publicly available. </a:t>
          </a:r>
          <a:endParaRPr lang="en-US"/>
        </a:p>
      </dgm:t>
    </dgm:pt>
    <dgm:pt modelId="{B9AB7035-D3F2-4E3A-A818-6BB9840DD2C7}" type="parTrans" cxnId="{1CF34BFE-ED19-446A-AB9E-2B477A930F1F}">
      <dgm:prSet/>
      <dgm:spPr/>
      <dgm:t>
        <a:bodyPr/>
        <a:lstStyle/>
        <a:p>
          <a:endParaRPr lang="en-US"/>
        </a:p>
      </dgm:t>
    </dgm:pt>
    <dgm:pt modelId="{3F7F518D-EFEE-4B9D-92B5-C225F2005C63}" type="sibTrans" cxnId="{1CF34BFE-ED19-446A-AB9E-2B477A930F1F}">
      <dgm:prSet/>
      <dgm:spPr/>
      <dgm:t>
        <a:bodyPr/>
        <a:lstStyle/>
        <a:p>
          <a:endParaRPr lang="en-US"/>
        </a:p>
      </dgm:t>
    </dgm:pt>
    <dgm:pt modelId="{219967C5-16DE-48CF-97C9-545162F7A138}">
      <dgm:prSet/>
      <dgm:spPr/>
      <dgm:t>
        <a:bodyPr/>
        <a:lstStyle/>
        <a:p>
          <a:r>
            <a:rPr lang="gd-GB"/>
            <a:t>There can be some fees for administration of FOI requests, but </a:t>
          </a:r>
          <a:r>
            <a:rPr lang="gd-GB" i="1"/>
            <a:t>there will be no fee for the initial FOI request.</a:t>
          </a:r>
          <a:endParaRPr lang="en-US"/>
        </a:p>
      </dgm:t>
    </dgm:pt>
    <dgm:pt modelId="{D547B658-B98D-41FF-9306-115C4FA6E48D}" type="parTrans" cxnId="{E31FDD3B-F1C4-4314-916D-0FA5D3E51C0D}">
      <dgm:prSet/>
      <dgm:spPr/>
      <dgm:t>
        <a:bodyPr/>
        <a:lstStyle/>
        <a:p>
          <a:endParaRPr lang="en-US"/>
        </a:p>
      </dgm:t>
    </dgm:pt>
    <dgm:pt modelId="{DD10CF0D-E6FB-4E4D-9C4B-032AA7A432D6}" type="sibTrans" cxnId="{E31FDD3B-F1C4-4314-916D-0FA5D3E51C0D}">
      <dgm:prSet/>
      <dgm:spPr/>
      <dgm:t>
        <a:bodyPr/>
        <a:lstStyle/>
        <a:p>
          <a:endParaRPr lang="en-US"/>
        </a:p>
      </dgm:t>
    </dgm:pt>
    <dgm:pt modelId="{6FB1A258-2811-4CBB-8CD6-F05EEE0D466F}">
      <dgm:prSet/>
      <dgm:spPr/>
      <dgm:t>
        <a:bodyPr/>
        <a:lstStyle/>
        <a:p>
          <a:r>
            <a:rPr lang="en-IE"/>
            <a:t>Some information may be exempt from disclosure under the FOI Act, including matters of national security, commercial sensitivity, personal privacy, and other specific exemptions.</a:t>
          </a:r>
          <a:endParaRPr lang="en-US"/>
        </a:p>
      </dgm:t>
    </dgm:pt>
    <dgm:pt modelId="{9FA75F40-69E8-4080-B58E-9B116D429918}" type="parTrans" cxnId="{10CC9AA9-D38E-4EEB-AF4B-C2AB9244B84A}">
      <dgm:prSet/>
      <dgm:spPr/>
      <dgm:t>
        <a:bodyPr/>
        <a:lstStyle/>
        <a:p>
          <a:endParaRPr lang="en-US"/>
        </a:p>
      </dgm:t>
    </dgm:pt>
    <dgm:pt modelId="{6D148537-172B-476A-B6CD-5C63941B29B0}" type="sibTrans" cxnId="{10CC9AA9-D38E-4EEB-AF4B-C2AB9244B84A}">
      <dgm:prSet/>
      <dgm:spPr/>
      <dgm:t>
        <a:bodyPr/>
        <a:lstStyle/>
        <a:p>
          <a:endParaRPr lang="en-US"/>
        </a:p>
      </dgm:t>
    </dgm:pt>
    <dgm:pt modelId="{2B8818DD-1019-124E-933D-3F65046BEF16}" type="pres">
      <dgm:prSet presAssocID="{96654E9F-5858-4407-90FB-186246A08EB5}" presName="linear" presStyleCnt="0">
        <dgm:presLayoutVars>
          <dgm:animLvl val="lvl"/>
          <dgm:resizeHandles val="exact"/>
        </dgm:presLayoutVars>
      </dgm:prSet>
      <dgm:spPr/>
    </dgm:pt>
    <dgm:pt modelId="{06853CF3-65E5-544D-8313-9C16BAA22679}" type="pres">
      <dgm:prSet presAssocID="{FB3CCB2C-6A43-4647-940C-46888DFF9F2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59B3F81-A020-4344-B53C-027EA4A1444E}" type="pres">
      <dgm:prSet presAssocID="{3F7F518D-EFEE-4B9D-92B5-C225F2005C63}" presName="spacer" presStyleCnt="0"/>
      <dgm:spPr/>
    </dgm:pt>
    <dgm:pt modelId="{0469F45E-7E03-5A45-BD00-046034A4130F}" type="pres">
      <dgm:prSet presAssocID="{219967C5-16DE-48CF-97C9-545162F7A13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FE44000-80AF-1D40-8C36-679FBFECFB6F}" type="pres">
      <dgm:prSet presAssocID="{DD10CF0D-E6FB-4E4D-9C4B-032AA7A432D6}" presName="spacer" presStyleCnt="0"/>
      <dgm:spPr/>
    </dgm:pt>
    <dgm:pt modelId="{5D02EF73-F0B1-B245-B650-63E2C7583C5A}" type="pres">
      <dgm:prSet presAssocID="{6FB1A258-2811-4CBB-8CD6-F05EEE0D466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77D4C12-A004-384A-8CC5-756FB4A8F679}" type="presOf" srcId="{6FB1A258-2811-4CBB-8CD6-F05EEE0D466F}" destId="{5D02EF73-F0B1-B245-B650-63E2C7583C5A}" srcOrd="0" destOrd="0" presId="urn:microsoft.com/office/officeart/2005/8/layout/vList2"/>
    <dgm:cxn modelId="{E31FDD3B-F1C4-4314-916D-0FA5D3E51C0D}" srcId="{96654E9F-5858-4407-90FB-186246A08EB5}" destId="{219967C5-16DE-48CF-97C9-545162F7A138}" srcOrd="1" destOrd="0" parTransId="{D547B658-B98D-41FF-9306-115C4FA6E48D}" sibTransId="{DD10CF0D-E6FB-4E4D-9C4B-032AA7A432D6}"/>
    <dgm:cxn modelId="{E2B1958D-AAC8-AD4F-A704-5AA65CF9B81F}" type="presOf" srcId="{96654E9F-5858-4407-90FB-186246A08EB5}" destId="{2B8818DD-1019-124E-933D-3F65046BEF16}" srcOrd="0" destOrd="0" presId="urn:microsoft.com/office/officeart/2005/8/layout/vList2"/>
    <dgm:cxn modelId="{10CC9AA9-D38E-4EEB-AF4B-C2AB9244B84A}" srcId="{96654E9F-5858-4407-90FB-186246A08EB5}" destId="{6FB1A258-2811-4CBB-8CD6-F05EEE0D466F}" srcOrd="2" destOrd="0" parTransId="{9FA75F40-69E8-4080-B58E-9B116D429918}" sibTransId="{6D148537-172B-476A-B6CD-5C63941B29B0}"/>
    <dgm:cxn modelId="{6FCEF6AE-16F2-B74D-AB45-B87318CB14B5}" type="presOf" srcId="{219967C5-16DE-48CF-97C9-545162F7A138}" destId="{0469F45E-7E03-5A45-BD00-046034A4130F}" srcOrd="0" destOrd="0" presId="urn:microsoft.com/office/officeart/2005/8/layout/vList2"/>
    <dgm:cxn modelId="{B48F13C2-ED17-5B49-A179-83D6ACB4DEFC}" type="presOf" srcId="{FB3CCB2C-6A43-4647-940C-46888DFF9F2C}" destId="{06853CF3-65E5-544D-8313-9C16BAA22679}" srcOrd="0" destOrd="0" presId="urn:microsoft.com/office/officeart/2005/8/layout/vList2"/>
    <dgm:cxn modelId="{1CF34BFE-ED19-446A-AB9E-2B477A930F1F}" srcId="{96654E9F-5858-4407-90FB-186246A08EB5}" destId="{FB3CCB2C-6A43-4647-940C-46888DFF9F2C}" srcOrd="0" destOrd="0" parTransId="{B9AB7035-D3F2-4E3A-A818-6BB9840DD2C7}" sibTransId="{3F7F518D-EFEE-4B9D-92B5-C225F2005C63}"/>
    <dgm:cxn modelId="{36CD7EB9-AB1A-3941-8407-B2B1B5C5DC44}" type="presParOf" srcId="{2B8818DD-1019-124E-933D-3F65046BEF16}" destId="{06853CF3-65E5-544D-8313-9C16BAA22679}" srcOrd="0" destOrd="0" presId="urn:microsoft.com/office/officeart/2005/8/layout/vList2"/>
    <dgm:cxn modelId="{403B79A5-98BB-CB43-BA48-AD9C94FDD5B1}" type="presParOf" srcId="{2B8818DD-1019-124E-933D-3F65046BEF16}" destId="{459B3F81-A020-4344-B53C-027EA4A1444E}" srcOrd="1" destOrd="0" presId="urn:microsoft.com/office/officeart/2005/8/layout/vList2"/>
    <dgm:cxn modelId="{C0223A52-5A4D-8448-AA16-C5F614D4A5D1}" type="presParOf" srcId="{2B8818DD-1019-124E-933D-3F65046BEF16}" destId="{0469F45E-7E03-5A45-BD00-046034A4130F}" srcOrd="2" destOrd="0" presId="urn:microsoft.com/office/officeart/2005/8/layout/vList2"/>
    <dgm:cxn modelId="{830FD18F-ED92-EB4C-B7D4-71787EF3C326}" type="presParOf" srcId="{2B8818DD-1019-124E-933D-3F65046BEF16}" destId="{8FE44000-80AF-1D40-8C36-679FBFECFB6F}" srcOrd="3" destOrd="0" presId="urn:microsoft.com/office/officeart/2005/8/layout/vList2"/>
    <dgm:cxn modelId="{4741B278-8DC0-944E-8478-9B90FB439160}" type="presParOf" srcId="{2B8818DD-1019-124E-933D-3F65046BEF16}" destId="{5D02EF73-F0B1-B245-B650-63E2C7583C5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35B878-8A9E-4A5A-84DA-417CC3C6DAC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91C0767-5FB5-4B19-9C15-066C33BDBCBD}">
      <dgm:prSet/>
      <dgm:spPr/>
      <dgm:t>
        <a:bodyPr/>
        <a:lstStyle/>
        <a:p>
          <a:r>
            <a:rPr lang="en-US"/>
            <a:t>You should ensure that the information you seek is not publicly available, through extensive searching of public website sources</a:t>
          </a:r>
        </a:p>
      </dgm:t>
    </dgm:pt>
    <dgm:pt modelId="{75A5C949-3BC1-4917-B178-EDBD2F2704EB}" type="parTrans" cxnId="{EAEF3383-32B4-4F6C-BAE8-F919019972B2}">
      <dgm:prSet/>
      <dgm:spPr/>
      <dgm:t>
        <a:bodyPr/>
        <a:lstStyle/>
        <a:p>
          <a:endParaRPr lang="en-US"/>
        </a:p>
      </dgm:t>
    </dgm:pt>
    <dgm:pt modelId="{6D9E43B2-4EBD-4292-A96E-766308EEDD70}" type="sibTrans" cxnId="{EAEF3383-32B4-4F6C-BAE8-F919019972B2}">
      <dgm:prSet/>
      <dgm:spPr/>
      <dgm:t>
        <a:bodyPr/>
        <a:lstStyle/>
        <a:p>
          <a:endParaRPr lang="en-US"/>
        </a:p>
      </dgm:t>
    </dgm:pt>
    <dgm:pt modelId="{4671E7BA-E20A-4C34-B3EE-E044C40961BC}">
      <dgm:prSet/>
      <dgm:spPr/>
      <dgm:t>
        <a:bodyPr/>
        <a:lstStyle/>
        <a:p>
          <a:r>
            <a:rPr lang="en-US"/>
            <a:t>If you are sure that information does not publicly exist, you should carefully design questions which, if answered, would give you the information you seek</a:t>
          </a:r>
        </a:p>
      </dgm:t>
    </dgm:pt>
    <dgm:pt modelId="{25753CE6-8E5F-4CC8-BA66-D82A623B38D9}" type="parTrans" cxnId="{5538B0AB-0776-44A6-96BA-DB42A8187CFB}">
      <dgm:prSet/>
      <dgm:spPr/>
      <dgm:t>
        <a:bodyPr/>
        <a:lstStyle/>
        <a:p>
          <a:endParaRPr lang="en-US"/>
        </a:p>
      </dgm:t>
    </dgm:pt>
    <dgm:pt modelId="{D28EF682-169F-400F-935E-B3637F0775AE}" type="sibTrans" cxnId="{5538B0AB-0776-44A6-96BA-DB42A8187CFB}">
      <dgm:prSet/>
      <dgm:spPr/>
      <dgm:t>
        <a:bodyPr/>
        <a:lstStyle/>
        <a:p>
          <a:endParaRPr lang="en-US"/>
        </a:p>
      </dgm:t>
    </dgm:pt>
    <dgm:pt modelId="{3D2B3416-320C-41A4-AC49-10E553BA49F2}">
      <dgm:prSet/>
      <dgm:spPr/>
      <dgm:t>
        <a:bodyPr/>
        <a:lstStyle/>
        <a:p>
          <a:r>
            <a:rPr lang="en-US"/>
            <a:t>You should identify the department likely to hold the information</a:t>
          </a:r>
        </a:p>
      </dgm:t>
    </dgm:pt>
    <dgm:pt modelId="{3A892FD6-0350-4EBC-A34B-7B813568686E}" type="parTrans" cxnId="{22FA7064-AFFD-476E-822F-5B669CA9A902}">
      <dgm:prSet/>
      <dgm:spPr/>
      <dgm:t>
        <a:bodyPr/>
        <a:lstStyle/>
        <a:p>
          <a:endParaRPr lang="en-US"/>
        </a:p>
      </dgm:t>
    </dgm:pt>
    <dgm:pt modelId="{A8404741-A2B2-4C8E-BF52-0212AF85F490}" type="sibTrans" cxnId="{22FA7064-AFFD-476E-822F-5B669CA9A902}">
      <dgm:prSet/>
      <dgm:spPr/>
      <dgm:t>
        <a:bodyPr/>
        <a:lstStyle/>
        <a:p>
          <a:endParaRPr lang="en-US"/>
        </a:p>
      </dgm:t>
    </dgm:pt>
    <dgm:pt modelId="{0A83D303-00EE-42E7-B195-BA252BE2D8E9}">
      <dgm:prSet/>
      <dgm:spPr/>
      <dgm:t>
        <a:bodyPr/>
        <a:lstStyle/>
        <a:p>
          <a:r>
            <a:rPr lang="en-US"/>
            <a:t>You should write to the Freedom of Information Unit of the department, stating clearly the question you wish to ask and the information you seek</a:t>
          </a:r>
        </a:p>
      </dgm:t>
    </dgm:pt>
    <dgm:pt modelId="{AA1CB41A-676D-4D07-924C-0D0824405D46}" type="parTrans" cxnId="{FF4EC623-49D9-47D7-9EB7-88AD7B1164F3}">
      <dgm:prSet/>
      <dgm:spPr/>
      <dgm:t>
        <a:bodyPr/>
        <a:lstStyle/>
        <a:p>
          <a:endParaRPr lang="en-US"/>
        </a:p>
      </dgm:t>
    </dgm:pt>
    <dgm:pt modelId="{4AD1AFCC-1861-48C5-BAA0-A5CFD7FAC619}" type="sibTrans" cxnId="{FF4EC623-49D9-47D7-9EB7-88AD7B1164F3}">
      <dgm:prSet/>
      <dgm:spPr/>
      <dgm:t>
        <a:bodyPr/>
        <a:lstStyle/>
        <a:p>
          <a:endParaRPr lang="en-US"/>
        </a:p>
      </dgm:t>
    </dgm:pt>
    <dgm:pt modelId="{41E75005-BDF8-4033-B701-F12B42526E4D}">
      <dgm:prSet/>
      <dgm:spPr/>
      <dgm:t>
        <a:bodyPr/>
        <a:lstStyle/>
        <a:p>
          <a:r>
            <a:rPr lang="en-US"/>
            <a:t>You do not have to disclose why you want it.</a:t>
          </a:r>
        </a:p>
      </dgm:t>
    </dgm:pt>
    <dgm:pt modelId="{6DA0F75E-0F73-49A7-9961-8BE8012A060A}" type="parTrans" cxnId="{EF72618A-5161-489B-B3E0-275B1150E3B8}">
      <dgm:prSet/>
      <dgm:spPr/>
      <dgm:t>
        <a:bodyPr/>
        <a:lstStyle/>
        <a:p>
          <a:endParaRPr lang="en-US"/>
        </a:p>
      </dgm:t>
    </dgm:pt>
    <dgm:pt modelId="{161CA1E9-3F0C-407D-A9BB-020CE499EFAC}" type="sibTrans" cxnId="{EF72618A-5161-489B-B3E0-275B1150E3B8}">
      <dgm:prSet/>
      <dgm:spPr/>
      <dgm:t>
        <a:bodyPr/>
        <a:lstStyle/>
        <a:p>
          <a:endParaRPr lang="en-US"/>
        </a:p>
      </dgm:t>
    </dgm:pt>
    <dgm:pt modelId="{88B921A6-3A0F-BC42-8BB1-F17650664731}" type="pres">
      <dgm:prSet presAssocID="{4F35B878-8A9E-4A5A-84DA-417CC3C6DAC5}" presName="linear" presStyleCnt="0">
        <dgm:presLayoutVars>
          <dgm:animLvl val="lvl"/>
          <dgm:resizeHandles val="exact"/>
        </dgm:presLayoutVars>
      </dgm:prSet>
      <dgm:spPr/>
    </dgm:pt>
    <dgm:pt modelId="{83E98240-B347-1C4B-A6CE-3BE4ADFE072F}" type="pres">
      <dgm:prSet presAssocID="{A91C0767-5FB5-4B19-9C15-066C33BDBCB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8915C66-1070-AE41-BC72-2A93EACC7910}" type="pres">
      <dgm:prSet presAssocID="{6D9E43B2-4EBD-4292-A96E-766308EEDD70}" presName="spacer" presStyleCnt="0"/>
      <dgm:spPr/>
    </dgm:pt>
    <dgm:pt modelId="{BD960ADC-17A6-4843-A6E1-3F1C2FE9538A}" type="pres">
      <dgm:prSet presAssocID="{4671E7BA-E20A-4C34-B3EE-E044C40961B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1E50BD7-9AD8-8247-A5E7-7372617788F0}" type="pres">
      <dgm:prSet presAssocID="{D28EF682-169F-400F-935E-B3637F0775AE}" presName="spacer" presStyleCnt="0"/>
      <dgm:spPr/>
    </dgm:pt>
    <dgm:pt modelId="{63612A32-F898-CF49-B99E-6FFCB2E715DE}" type="pres">
      <dgm:prSet presAssocID="{3D2B3416-320C-41A4-AC49-10E553BA49F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5E15622-393F-1941-8FB2-9B94078BAA1D}" type="pres">
      <dgm:prSet presAssocID="{A8404741-A2B2-4C8E-BF52-0212AF85F490}" presName="spacer" presStyleCnt="0"/>
      <dgm:spPr/>
    </dgm:pt>
    <dgm:pt modelId="{571A807B-163B-0A42-B472-B6200C8D3254}" type="pres">
      <dgm:prSet presAssocID="{0A83D303-00EE-42E7-B195-BA252BE2D8E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ABEBF13-6765-4C48-B305-09EA79C262BF}" type="pres">
      <dgm:prSet presAssocID="{4AD1AFCC-1861-48C5-BAA0-A5CFD7FAC619}" presName="spacer" presStyleCnt="0"/>
      <dgm:spPr/>
    </dgm:pt>
    <dgm:pt modelId="{7E539A11-DC4F-1E4A-85C5-A21953AF568F}" type="pres">
      <dgm:prSet presAssocID="{41E75005-BDF8-4033-B701-F12B42526E4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49BB71D-BE7C-BC4A-A581-228631FC15EF}" type="presOf" srcId="{3D2B3416-320C-41A4-AC49-10E553BA49F2}" destId="{63612A32-F898-CF49-B99E-6FFCB2E715DE}" srcOrd="0" destOrd="0" presId="urn:microsoft.com/office/officeart/2005/8/layout/vList2"/>
    <dgm:cxn modelId="{FF4EC623-49D9-47D7-9EB7-88AD7B1164F3}" srcId="{4F35B878-8A9E-4A5A-84DA-417CC3C6DAC5}" destId="{0A83D303-00EE-42E7-B195-BA252BE2D8E9}" srcOrd="3" destOrd="0" parTransId="{AA1CB41A-676D-4D07-924C-0D0824405D46}" sibTransId="{4AD1AFCC-1861-48C5-BAA0-A5CFD7FAC619}"/>
    <dgm:cxn modelId="{6DE30B2A-FDCD-0F4E-9003-5391B5716B55}" type="presOf" srcId="{4F35B878-8A9E-4A5A-84DA-417CC3C6DAC5}" destId="{88B921A6-3A0F-BC42-8BB1-F17650664731}" srcOrd="0" destOrd="0" presId="urn:microsoft.com/office/officeart/2005/8/layout/vList2"/>
    <dgm:cxn modelId="{6A420058-3E59-CE43-8F65-013EDF253FDD}" type="presOf" srcId="{4671E7BA-E20A-4C34-B3EE-E044C40961BC}" destId="{BD960ADC-17A6-4843-A6E1-3F1C2FE9538A}" srcOrd="0" destOrd="0" presId="urn:microsoft.com/office/officeart/2005/8/layout/vList2"/>
    <dgm:cxn modelId="{22FA7064-AFFD-476E-822F-5B669CA9A902}" srcId="{4F35B878-8A9E-4A5A-84DA-417CC3C6DAC5}" destId="{3D2B3416-320C-41A4-AC49-10E553BA49F2}" srcOrd="2" destOrd="0" parTransId="{3A892FD6-0350-4EBC-A34B-7B813568686E}" sibTransId="{A8404741-A2B2-4C8E-BF52-0212AF85F490}"/>
    <dgm:cxn modelId="{EAEF3383-32B4-4F6C-BAE8-F919019972B2}" srcId="{4F35B878-8A9E-4A5A-84DA-417CC3C6DAC5}" destId="{A91C0767-5FB5-4B19-9C15-066C33BDBCBD}" srcOrd="0" destOrd="0" parTransId="{75A5C949-3BC1-4917-B178-EDBD2F2704EB}" sibTransId="{6D9E43B2-4EBD-4292-A96E-766308EEDD70}"/>
    <dgm:cxn modelId="{EF72618A-5161-489B-B3E0-275B1150E3B8}" srcId="{4F35B878-8A9E-4A5A-84DA-417CC3C6DAC5}" destId="{41E75005-BDF8-4033-B701-F12B42526E4D}" srcOrd="4" destOrd="0" parTransId="{6DA0F75E-0F73-49A7-9961-8BE8012A060A}" sibTransId="{161CA1E9-3F0C-407D-A9BB-020CE499EFAC}"/>
    <dgm:cxn modelId="{FB009A9C-845C-A84D-B8A5-7E9FA5DBA0DB}" type="presOf" srcId="{A91C0767-5FB5-4B19-9C15-066C33BDBCBD}" destId="{83E98240-B347-1C4B-A6CE-3BE4ADFE072F}" srcOrd="0" destOrd="0" presId="urn:microsoft.com/office/officeart/2005/8/layout/vList2"/>
    <dgm:cxn modelId="{5538B0AB-0776-44A6-96BA-DB42A8187CFB}" srcId="{4F35B878-8A9E-4A5A-84DA-417CC3C6DAC5}" destId="{4671E7BA-E20A-4C34-B3EE-E044C40961BC}" srcOrd="1" destOrd="0" parTransId="{25753CE6-8E5F-4CC8-BA66-D82A623B38D9}" sibTransId="{D28EF682-169F-400F-935E-B3637F0775AE}"/>
    <dgm:cxn modelId="{3BFCD6CE-8141-C343-9274-27108C71E9D6}" type="presOf" srcId="{0A83D303-00EE-42E7-B195-BA252BE2D8E9}" destId="{571A807B-163B-0A42-B472-B6200C8D3254}" srcOrd="0" destOrd="0" presId="urn:microsoft.com/office/officeart/2005/8/layout/vList2"/>
    <dgm:cxn modelId="{9BE9FBE8-26FB-4B46-8639-654C2F85E093}" type="presOf" srcId="{41E75005-BDF8-4033-B701-F12B42526E4D}" destId="{7E539A11-DC4F-1E4A-85C5-A21953AF568F}" srcOrd="0" destOrd="0" presId="urn:microsoft.com/office/officeart/2005/8/layout/vList2"/>
    <dgm:cxn modelId="{1FD5EC6C-3C76-9444-B74F-7B33D4F8EA52}" type="presParOf" srcId="{88B921A6-3A0F-BC42-8BB1-F17650664731}" destId="{83E98240-B347-1C4B-A6CE-3BE4ADFE072F}" srcOrd="0" destOrd="0" presId="urn:microsoft.com/office/officeart/2005/8/layout/vList2"/>
    <dgm:cxn modelId="{E570FE76-4E43-1B46-834F-03E0E92E9621}" type="presParOf" srcId="{88B921A6-3A0F-BC42-8BB1-F17650664731}" destId="{E8915C66-1070-AE41-BC72-2A93EACC7910}" srcOrd="1" destOrd="0" presId="urn:microsoft.com/office/officeart/2005/8/layout/vList2"/>
    <dgm:cxn modelId="{4F522B3D-BF1B-6841-91F0-EF3283E80E9E}" type="presParOf" srcId="{88B921A6-3A0F-BC42-8BB1-F17650664731}" destId="{BD960ADC-17A6-4843-A6E1-3F1C2FE9538A}" srcOrd="2" destOrd="0" presId="urn:microsoft.com/office/officeart/2005/8/layout/vList2"/>
    <dgm:cxn modelId="{B59DE2C6-EB8A-354C-A5DD-B02F131CA345}" type="presParOf" srcId="{88B921A6-3A0F-BC42-8BB1-F17650664731}" destId="{71E50BD7-9AD8-8247-A5E7-7372617788F0}" srcOrd="3" destOrd="0" presId="urn:microsoft.com/office/officeart/2005/8/layout/vList2"/>
    <dgm:cxn modelId="{280A9456-F64B-5D49-8770-94AE8E3A7A59}" type="presParOf" srcId="{88B921A6-3A0F-BC42-8BB1-F17650664731}" destId="{63612A32-F898-CF49-B99E-6FFCB2E715DE}" srcOrd="4" destOrd="0" presId="urn:microsoft.com/office/officeart/2005/8/layout/vList2"/>
    <dgm:cxn modelId="{328A6649-FD1E-E24B-902F-8ED83B956098}" type="presParOf" srcId="{88B921A6-3A0F-BC42-8BB1-F17650664731}" destId="{75E15622-393F-1941-8FB2-9B94078BAA1D}" srcOrd="5" destOrd="0" presId="urn:microsoft.com/office/officeart/2005/8/layout/vList2"/>
    <dgm:cxn modelId="{245946DD-9252-4941-9AFB-A7285A4D0EE0}" type="presParOf" srcId="{88B921A6-3A0F-BC42-8BB1-F17650664731}" destId="{571A807B-163B-0A42-B472-B6200C8D3254}" srcOrd="6" destOrd="0" presId="urn:microsoft.com/office/officeart/2005/8/layout/vList2"/>
    <dgm:cxn modelId="{71C8EBB2-398A-D544-9EA0-E14EB3C0F78E}" type="presParOf" srcId="{88B921A6-3A0F-BC42-8BB1-F17650664731}" destId="{EABEBF13-6765-4C48-B305-09EA79C262BF}" srcOrd="7" destOrd="0" presId="urn:microsoft.com/office/officeart/2005/8/layout/vList2"/>
    <dgm:cxn modelId="{5CF91BC9-B374-1D46-8BC8-F14AF4E16964}" type="presParOf" srcId="{88B921A6-3A0F-BC42-8BB1-F17650664731}" destId="{7E539A11-DC4F-1E4A-85C5-A21953AF568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02D7DC-AA20-46DB-83EA-43D53384FD9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56667E4-55AF-4ED6-B973-5985C4F219E3}">
      <dgm:prSet/>
      <dgm:spPr/>
      <dgm:t>
        <a:bodyPr/>
        <a:lstStyle/>
        <a:p>
          <a:r>
            <a:rPr lang="en-IE"/>
            <a:t>Write a letter. It can be sent by email.</a:t>
          </a:r>
          <a:endParaRPr lang="en-US"/>
        </a:p>
      </dgm:t>
    </dgm:pt>
    <dgm:pt modelId="{7E3DD590-54D6-40B7-B6DF-CB4CF24F879A}" type="parTrans" cxnId="{A2617637-8D53-405C-A085-B279E61153CC}">
      <dgm:prSet/>
      <dgm:spPr/>
      <dgm:t>
        <a:bodyPr/>
        <a:lstStyle/>
        <a:p>
          <a:endParaRPr lang="en-US"/>
        </a:p>
      </dgm:t>
    </dgm:pt>
    <dgm:pt modelId="{C71E4E76-F7F5-413D-BDBB-B27394745D66}" type="sibTrans" cxnId="{A2617637-8D53-405C-A085-B279E61153CC}">
      <dgm:prSet/>
      <dgm:spPr/>
      <dgm:t>
        <a:bodyPr/>
        <a:lstStyle/>
        <a:p>
          <a:endParaRPr lang="en-US"/>
        </a:p>
      </dgm:t>
    </dgm:pt>
    <dgm:pt modelId="{DD231D96-D83C-4A52-9294-AA442898FA38}">
      <dgm:prSet/>
      <dgm:spPr/>
      <dgm:t>
        <a:bodyPr/>
        <a:lstStyle/>
        <a:p>
          <a:r>
            <a:rPr lang="en-IE"/>
            <a:t>Clearly state that you are making an FOI request.</a:t>
          </a:r>
          <a:endParaRPr lang="en-US"/>
        </a:p>
      </dgm:t>
    </dgm:pt>
    <dgm:pt modelId="{EDD49237-4B02-4674-9B22-AC214648B433}" type="parTrans" cxnId="{B2E3F3CB-0E04-4747-B5A7-BE1E46DD3103}">
      <dgm:prSet/>
      <dgm:spPr/>
      <dgm:t>
        <a:bodyPr/>
        <a:lstStyle/>
        <a:p>
          <a:endParaRPr lang="en-US"/>
        </a:p>
      </dgm:t>
    </dgm:pt>
    <dgm:pt modelId="{BED7E828-A645-45E6-9BBD-6ED26AE9C73D}" type="sibTrans" cxnId="{B2E3F3CB-0E04-4747-B5A7-BE1E46DD3103}">
      <dgm:prSet/>
      <dgm:spPr/>
      <dgm:t>
        <a:bodyPr/>
        <a:lstStyle/>
        <a:p>
          <a:endParaRPr lang="en-US"/>
        </a:p>
      </dgm:t>
    </dgm:pt>
    <dgm:pt modelId="{68B66E4A-D713-4717-A33E-235F6F9EDC0A}">
      <dgm:prSet/>
      <dgm:spPr/>
      <dgm:t>
        <a:bodyPr/>
        <a:lstStyle/>
        <a:p>
          <a:r>
            <a:rPr lang="en-IE"/>
            <a:t>Provide as much detail as possible about the information you are seeking to help the public body locate the records.</a:t>
          </a:r>
          <a:endParaRPr lang="en-US"/>
        </a:p>
      </dgm:t>
    </dgm:pt>
    <dgm:pt modelId="{5A896889-FE23-42E1-9FB6-A7730528F70D}" type="parTrans" cxnId="{228D15A5-488B-4F28-9755-0DC32F18405C}">
      <dgm:prSet/>
      <dgm:spPr/>
      <dgm:t>
        <a:bodyPr/>
        <a:lstStyle/>
        <a:p>
          <a:endParaRPr lang="en-US"/>
        </a:p>
      </dgm:t>
    </dgm:pt>
    <dgm:pt modelId="{60B95F85-FA53-4EFA-A690-AD066AA3CD4B}" type="sibTrans" cxnId="{228D15A5-488B-4F28-9755-0DC32F18405C}">
      <dgm:prSet/>
      <dgm:spPr/>
      <dgm:t>
        <a:bodyPr/>
        <a:lstStyle/>
        <a:p>
          <a:endParaRPr lang="en-US"/>
        </a:p>
      </dgm:t>
    </dgm:pt>
    <dgm:pt modelId="{909CE783-BE7C-45B0-A94D-AC55ADA9CDC3}">
      <dgm:prSet/>
      <dgm:spPr/>
      <dgm:t>
        <a:bodyPr/>
        <a:lstStyle/>
        <a:p>
          <a:r>
            <a:rPr lang="en-IE"/>
            <a:t>Include your name, contact details, and a preferred method of communication.</a:t>
          </a:r>
          <a:endParaRPr lang="en-US"/>
        </a:p>
      </dgm:t>
    </dgm:pt>
    <dgm:pt modelId="{7D4ABACA-A669-408A-8029-3102A2AC05BC}" type="parTrans" cxnId="{BD5D519D-BA0F-44B7-AD86-8472C010BCA7}">
      <dgm:prSet/>
      <dgm:spPr/>
      <dgm:t>
        <a:bodyPr/>
        <a:lstStyle/>
        <a:p>
          <a:endParaRPr lang="en-US"/>
        </a:p>
      </dgm:t>
    </dgm:pt>
    <dgm:pt modelId="{94182BC1-DCAA-43A8-B6AF-1E3216BC77A0}" type="sibTrans" cxnId="{BD5D519D-BA0F-44B7-AD86-8472C010BCA7}">
      <dgm:prSet/>
      <dgm:spPr/>
      <dgm:t>
        <a:bodyPr/>
        <a:lstStyle/>
        <a:p>
          <a:endParaRPr lang="en-US"/>
        </a:p>
      </dgm:t>
    </dgm:pt>
    <dgm:pt modelId="{9E480F4C-33BD-42CE-9264-ACA0FAAC72E6}">
      <dgm:prSet/>
      <dgm:spPr/>
      <dgm:t>
        <a:bodyPr/>
        <a:lstStyle/>
        <a:p>
          <a:r>
            <a:rPr lang="en-IE"/>
            <a:t>The public body is required to acknowledge receipt of your request within 10 working days.</a:t>
          </a:r>
          <a:endParaRPr lang="en-US"/>
        </a:p>
      </dgm:t>
    </dgm:pt>
    <dgm:pt modelId="{75C64815-F537-47C5-82A7-EF132690DED4}" type="parTrans" cxnId="{4B2B6175-11DC-47F3-9FA8-A8BE92135F08}">
      <dgm:prSet/>
      <dgm:spPr/>
      <dgm:t>
        <a:bodyPr/>
        <a:lstStyle/>
        <a:p>
          <a:endParaRPr lang="en-US"/>
        </a:p>
      </dgm:t>
    </dgm:pt>
    <dgm:pt modelId="{EB9EE971-5102-4C79-8360-0CF29470D1CF}" type="sibTrans" cxnId="{4B2B6175-11DC-47F3-9FA8-A8BE92135F08}">
      <dgm:prSet/>
      <dgm:spPr/>
      <dgm:t>
        <a:bodyPr/>
        <a:lstStyle/>
        <a:p>
          <a:endParaRPr lang="en-US"/>
        </a:p>
      </dgm:t>
    </dgm:pt>
    <dgm:pt modelId="{B697E04E-2963-4CEF-B15D-89C7EF1B9370}">
      <dgm:prSet/>
      <dgm:spPr/>
      <dgm:t>
        <a:bodyPr/>
        <a:lstStyle/>
        <a:p>
          <a:r>
            <a:rPr lang="en-IE"/>
            <a:t>They must issue a decision on your request within 20 working days of receiving it. </a:t>
          </a:r>
          <a:endParaRPr lang="en-US"/>
        </a:p>
      </dgm:t>
    </dgm:pt>
    <dgm:pt modelId="{4A10588A-1C25-4309-AC6E-22C47CC0C8D6}" type="parTrans" cxnId="{789E4CDE-099B-4738-A6EB-FA869AAA8BF0}">
      <dgm:prSet/>
      <dgm:spPr/>
      <dgm:t>
        <a:bodyPr/>
        <a:lstStyle/>
        <a:p>
          <a:endParaRPr lang="en-US"/>
        </a:p>
      </dgm:t>
    </dgm:pt>
    <dgm:pt modelId="{B08F5FD7-8AB9-4D07-BA8A-B55AD5ADC356}" type="sibTrans" cxnId="{789E4CDE-099B-4738-A6EB-FA869AAA8BF0}">
      <dgm:prSet/>
      <dgm:spPr/>
      <dgm:t>
        <a:bodyPr/>
        <a:lstStyle/>
        <a:p>
          <a:endParaRPr lang="en-US"/>
        </a:p>
      </dgm:t>
    </dgm:pt>
    <dgm:pt modelId="{645FC28E-A31F-4949-ADCC-2DB854FBB94D}">
      <dgm:prSet/>
      <dgm:spPr/>
      <dgm:t>
        <a:bodyPr/>
        <a:lstStyle/>
        <a:p>
          <a:r>
            <a:rPr lang="en-IE"/>
            <a:t>This period can be extended by an additional 4 weeks if necessary, but you will be informed of the extension.</a:t>
          </a:r>
          <a:endParaRPr lang="en-US"/>
        </a:p>
      </dgm:t>
    </dgm:pt>
    <dgm:pt modelId="{89219A49-E0CE-46BB-BDF7-4ED399541E2D}" type="parTrans" cxnId="{516843B9-98D2-42A2-85BF-6AA4192226D3}">
      <dgm:prSet/>
      <dgm:spPr/>
      <dgm:t>
        <a:bodyPr/>
        <a:lstStyle/>
        <a:p>
          <a:endParaRPr lang="en-US"/>
        </a:p>
      </dgm:t>
    </dgm:pt>
    <dgm:pt modelId="{F63BD1A8-3C57-4329-AAB6-D778B8474254}" type="sibTrans" cxnId="{516843B9-98D2-42A2-85BF-6AA4192226D3}">
      <dgm:prSet/>
      <dgm:spPr/>
      <dgm:t>
        <a:bodyPr/>
        <a:lstStyle/>
        <a:p>
          <a:endParaRPr lang="en-US"/>
        </a:p>
      </dgm:t>
    </dgm:pt>
    <dgm:pt modelId="{52C756E7-5ED1-42F6-8910-17860FB31653}" type="pres">
      <dgm:prSet presAssocID="{CE02D7DC-AA20-46DB-83EA-43D53384FD95}" presName="root" presStyleCnt="0">
        <dgm:presLayoutVars>
          <dgm:dir/>
          <dgm:resizeHandles val="exact"/>
        </dgm:presLayoutVars>
      </dgm:prSet>
      <dgm:spPr/>
    </dgm:pt>
    <dgm:pt modelId="{A6ACD6A8-BDEB-41AF-AA4B-9380B9107CF9}" type="pres">
      <dgm:prSet presAssocID="{A56667E4-55AF-4ED6-B973-5985C4F219E3}" presName="compNode" presStyleCnt="0"/>
      <dgm:spPr/>
    </dgm:pt>
    <dgm:pt modelId="{89B5D106-07FA-44B8-A846-F21431AD1353}" type="pres">
      <dgm:prSet presAssocID="{A56667E4-55AF-4ED6-B973-5985C4F219E3}" presName="bgRect" presStyleLbl="bgShp" presStyleIdx="0" presStyleCnt="7"/>
      <dgm:spPr/>
    </dgm:pt>
    <dgm:pt modelId="{9C09626C-B750-426E-862C-2C5078422077}" type="pres">
      <dgm:prSet presAssocID="{A56667E4-55AF-4ED6-B973-5985C4F219E3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1BA6C490-30C3-4C54-95E0-CB2FD7EAA0DD}" type="pres">
      <dgm:prSet presAssocID="{A56667E4-55AF-4ED6-B973-5985C4F219E3}" presName="spaceRect" presStyleCnt="0"/>
      <dgm:spPr/>
    </dgm:pt>
    <dgm:pt modelId="{02F95A10-CCC1-42AB-A150-D56A90F75CF7}" type="pres">
      <dgm:prSet presAssocID="{A56667E4-55AF-4ED6-B973-5985C4F219E3}" presName="parTx" presStyleLbl="revTx" presStyleIdx="0" presStyleCnt="7">
        <dgm:presLayoutVars>
          <dgm:chMax val="0"/>
          <dgm:chPref val="0"/>
        </dgm:presLayoutVars>
      </dgm:prSet>
      <dgm:spPr/>
    </dgm:pt>
    <dgm:pt modelId="{76610CB5-243F-4876-ABE7-A1D744D9AE46}" type="pres">
      <dgm:prSet presAssocID="{C71E4E76-F7F5-413D-BDBB-B27394745D66}" presName="sibTrans" presStyleCnt="0"/>
      <dgm:spPr/>
    </dgm:pt>
    <dgm:pt modelId="{58AA032E-CC5B-46A5-8E5F-B26403B204EF}" type="pres">
      <dgm:prSet presAssocID="{DD231D96-D83C-4A52-9294-AA442898FA38}" presName="compNode" presStyleCnt="0"/>
      <dgm:spPr/>
    </dgm:pt>
    <dgm:pt modelId="{9F176EAC-99EB-4619-A524-8C686D177E8D}" type="pres">
      <dgm:prSet presAssocID="{DD231D96-D83C-4A52-9294-AA442898FA38}" presName="bgRect" presStyleLbl="bgShp" presStyleIdx="1" presStyleCnt="7"/>
      <dgm:spPr/>
    </dgm:pt>
    <dgm:pt modelId="{8D2A0848-A2A8-473E-BF54-2EC62333E2D3}" type="pres">
      <dgm:prSet presAssocID="{DD231D96-D83C-4A52-9294-AA442898FA38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ck"/>
        </a:ext>
      </dgm:extLst>
    </dgm:pt>
    <dgm:pt modelId="{0180F9EC-A52A-40A0-AE6C-45AD49C31163}" type="pres">
      <dgm:prSet presAssocID="{DD231D96-D83C-4A52-9294-AA442898FA38}" presName="spaceRect" presStyleCnt="0"/>
      <dgm:spPr/>
    </dgm:pt>
    <dgm:pt modelId="{ACEC76E3-7ED0-4391-BEE6-BF5868BDC6E0}" type="pres">
      <dgm:prSet presAssocID="{DD231D96-D83C-4A52-9294-AA442898FA38}" presName="parTx" presStyleLbl="revTx" presStyleIdx="1" presStyleCnt="7">
        <dgm:presLayoutVars>
          <dgm:chMax val="0"/>
          <dgm:chPref val="0"/>
        </dgm:presLayoutVars>
      </dgm:prSet>
      <dgm:spPr/>
    </dgm:pt>
    <dgm:pt modelId="{1BD675B5-D999-49F3-BB26-F4DE1E603AAA}" type="pres">
      <dgm:prSet presAssocID="{BED7E828-A645-45E6-9BBD-6ED26AE9C73D}" presName="sibTrans" presStyleCnt="0"/>
      <dgm:spPr/>
    </dgm:pt>
    <dgm:pt modelId="{C03E7C8F-E171-4242-A632-600AAA092C0C}" type="pres">
      <dgm:prSet presAssocID="{68B66E4A-D713-4717-A33E-235F6F9EDC0A}" presName="compNode" presStyleCnt="0"/>
      <dgm:spPr/>
    </dgm:pt>
    <dgm:pt modelId="{DD44ECB7-E085-4CF2-9C41-5E6E04ED2F07}" type="pres">
      <dgm:prSet presAssocID="{68B66E4A-D713-4717-A33E-235F6F9EDC0A}" presName="bgRect" presStyleLbl="bgShp" presStyleIdx="2" presStyleCnt="7"/>
      <dgm:spPr/>
    </dgm:pt>
    <dgm:pt modelId="{1C8B4584-ACFF-4F3F-A82F-E863E6457879}" type="pres">
      <dgm:prSet presAssocID="{68B66E4A-D713-4717-A33E-235F6F9EDC0A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D0F2C21D-344A-4E14-AD30-6612D4BE3659}" type="pres">
      <dgm:prSet presAssocID="{68B66E4A-D713-4717-A33E-235F6F9EDC0A}" presName="spaceRect" presStyleCnt="0"/>
      <dgm:spPr/>
    </dgm:pt>
    <dgm:pt modelId="{DD1BBB46-D04C-4E8F-BC15-C7B26497627F}" type="pres">
      <dgm:prSet presAssocID="{68B66E4A-D713-4717-A33E-235F6F9EDC0A}" presName="parTx" presStyleLbl="revTx" presStyleIdx="2" presStyleCnt="7">
        <dgm:presLayoutVars>
          <dgm:chMax val="0"/>
          <dgm:chPref val="0"/>
        </dgm:presLayoutVars>
      </dgm:prSet>
      <dgm:spPr/>
    </dgm:pt>
    <dgm:pt modelId="{D3EF06B2-DA39-49AE-AEAF-28BF8AE8F2EC}" type="pres">
      <dgm:prSet presAssocID="{60B95F85-FA53-4EFA-A690-AD066AA3CD4B}" presName="sibTrans" presStyleCnt="0"/>
      <dgm:spPr/>
    </dgm:pt>
    <dgm:pt modelId="{24378F76-223D-42A8-B69B-1A09E8175B93}" type="pres">
      <dgm:prSet presAssocID="{909CE783-BE7C-45B0-A94D-AC55ADA9CDC3}" presName="compNode" presStyleCnt="0"/>
      <dgm:spPr/>
    </dgm:pt>
    <dgm:pt modelId="{75BE0309-A642-419C-A51C-01588921FAA0}" type="pres">
      <dgm:prSet presAssocID="{909CE783-BE7C-45B0-A94D-AC55ADA9CDC3}" presName="bgRect" presStyleLbl="bgShp" presStyleIdx="3" presStyleCnt="7"/>
      <dgm:spPr/>
    </dgm:pt>
    <dgm:pt modelId="{C7BB855F-793B-4AD4-B1EF-F32E138A3115}" type="pres">
      <dgm:prSet presAssocID="{909CE783-BE7C-45B0-A94D-AC55ADA9CDC3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A2DF9853-8C60-480E-8ED2-2823E56BEFD3}" type="pres">
      <dgm:prSet presAssocID="{909CE783-BE7C-45B0-A94D-AC55ADA9CDC3}" presName="spaceRect" presStyleCnt="0"/>
      <dgm:spPr/>
    </dgm:pt>
    <dgm:pt modelId="{CCEDC812-652E-43DD-A00B-08A263DDC9CE}" type="pres">
      <dgm:prSet presAssocID="{909CE783-BE7C-45B0-A94D-AC55ADA9CDC3}" presName="parTx" presStyleLbl="revTx" presStyleIdx="3" presStyleCnt="7">
        <dgm:presLayoutVars>
          <dgm:chMax val="0"/>
          <dgm:chPref val="0"/>
        </dgm:presLayoutVars>
      </dgm:prSet>
      <dgm:spPr/>
    </dgm:pt>
    <dgm:pt modelId="{D28714EC-33F7-4C92-B974-1FD0FDD983AD}" type="pres">
      <dgm:prSet presAssocID="{94182BC1-DCAA-43A8-B6AF-1E3216BC77A0}" presName="sibTrans" presStyleCnt="0"/>
      <dgm:spPr/>
    </dgm:pt>
    <dgm:pt modelId="{2C27CC16-8089-4B12-862A-75E79FA77EEA}" type="pres">
      <dgm:prSet presAssocID="{9E480F4C-33BD-42CE-9264-ACA0FAAC72E6}" presName="compNode" presStyleCnt="0"/>
      <dgm:spPr/>
    </dgm:pt>
    <dgm:pt modelId="{7E0F9FB4-4ADA-46A3-8256-F823C491CC72}" type="pres">
      <dgm:prSet presAssocID="{9E480F4C-33BD-42CE-9264-ACA0FAAC72E6}" presName="bgRect" presStyleLbl="bgShp" presStyleIdx="4" presStyleCnt="7"/>
      <dgm:spPr/>
    </dgm:pt>
    <dgm:pt modelId="{847DD348-3FC4-460B-A089-3D6E05F21A40}" type="pres">
      <dgm:prSet presAssocID="{9E480F4C-33BD-42CE-9264-ACA0FAAC72E6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094CA357-3D5B-418F-8832-6082A8F99FFB}" type="pres">
      <dgm:prSet presAssocID="{9E480F4C-33BD-42CE-9264-ACA0FAAC72E6}" presName="spaceRect" presStyleCnt="0"/>
      <dgm:spPr/>
    </dgm:pt>
    <dgm:pt modelId="{D8BA45A5-6317-4FAF-A136-01CEBA2A55D9}" type="pres">
      <dgm:prSet presAssocID="{9E480F4C-33BD-42CE-9264-ACA0FAAC72E6}" presName="parTx" presStyleLbl="revTx" presStyleIdx="4" presStyleCnt="7">
        <dgm:presLayoutVars>
          <dgm:chMax val="0"/>
          <dgm:chPref val="0"/>
        </dgm:presLayoutVars>
      </dgm:prSet>
      <dgm:spPr/>
    </dgm:pt>
    <dgm:pt modelId="{9A2E92F7-878F-4602-ADD7-7B0528537CEA}" type="pres">
      <dgm:prSet presAssocID="{EB9EE971-5102-4C79-8360-0CF29470D1CF}" presName="sibTrans" presStyleCnt="0"/>
      <dgm:spPr/>
    </dgm:pt>
    <dgm:pt modelId="{664948A5-13F7-4639-A3B7-D4A239D2F009}" type="pres">
      <dgm:prSet presAssocID="{B697E04E-2963-4CEF-B15D-89C7EF1B9370}" presName="compNode" presStyleCnt="0"/>
      <dgm:spPr/>
    </dgm:pt>
    <dgm:pt modelId="{CB688FFC-B24B-48EA-B91D-5B2FF5CA16E4}" type="pres">
      <dgm:prSet presAssocID="{B697E04E-2963-4CEF-B15D-89C7EF1B9370}" presName="bgRect" presStyleLbl="bgShp" presStyleIdx="5" presStyleCnt="7"/>
      <dgm:spPr/>
    </dgm:pt>
    <dgm:pt modelId="{3430629C-3013-4904-B8D6-DFBDC812EC88}" type="pres">
      <dgm:prSet presAssocID="{B697E04E-2963-4CEF-B15D-89C7EF1B9370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838C3D91-247F-4910-9D75-5737A9666AC2}" type="pres">
      <dgm:prSet presAssocID="{B697E04E-2963-4CEF-B15D-89C7EF1B9370}" presName="spaceRect" presStyleCnt="0"/>
      <dgm:spPr/>
    </dgm:pt>
    <dgm:pt modelId="{92F19575-F47B-4F20-9AA3-A94334CEBE7D}" type="pres">
      <dgm:prSet presAssocID="{B697E04E-2963-4CEF-B15D-89C7EF1B9370}" presName="parTx" presStyleLbl="revTx" presStyleIdx="5" presStyleCnt="7">
        <dgm:presLayoutVars>
          <dgm:chMax val="0"/>
          <dgm:chPref val="0"/>
        </dgm:presLayoutVars>
      </dgm:prSet>
      <dgm:spPr/>
    </dgm:pt>
    <dgm:pt modelId="{79E39DBD-2E29-4C7C-8CEF-DC82B11CAFBB}" type="pres">
      <dgm:prSet presAssocID="{B08F5FD7-8AB9-4D07-BA8A-B55AD5ADC356}" presName="sibTrans" presStyleCnt="0"/>
      <dgm:spPr/>
    </dgm:pt>
    <dgm:pt modelId="{EC4228F7-BDB9-40E6-ACD1-529DD8C1F9E3}" type="pres">
      <dgm:prSet presAssocID="{645FC28E-A31F-4949-ADCC-2DB854FBB94D}" presName="compNode" presStyleCnt="0"/>
      <dgm:spPr/>
    </dgm:pt>
    <dgm:pt modelId="{25D8B7C1-532F-49DB-B05C-03111FBFD863}" type="pres">
      <dgm:prSet presAssocID="{645FC28E-A31F-4949-ADCC-2DB854FBB94D}" presName="bgRect" presStyleLbl="bgShp" presStyleIdx="6" presStyleCnt="7"/>
      <dgm:spPr/>
    </dgm:pt>
    <dgm:pt modelId="{92DC3D79-D3ED-4234-BD41-DE6B06026B90}" type="pres">
      <dgm:prSet presAssocID="{645FC28E-A31F-4949-ADCC-2DB854FBB94D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11544EEA-4985-4EA1-AEF1-34C0D7E87A99}" type="pres">
      <dgm:prSet presAssocID="{645FC28E-A31F-4949-ADCC-2DB854FBB94D}" presName="spaceRect" presStyleCnt="0"/>
      <dgm:spPr/>
    </dgm:pt>
    <dgm:pt modelId="{A755A9B7-4B46-4E83-9A83-8AE8E14BD1F3}" type="pres">
      <dgm:prSet presAssocID="{645FC28E-A31F-4949-ADCC-2DB854FBB94D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A12DDF31-5C06-40F9-A632-C18EBC5B1F7C}" type="presOf" srcId="{A56667E4-55AF-4ED6-B973-5985C4F219E3}" destId="{02F95A10-CCC1-42AB-A150-D56A90F75CF7}" srcOrd="0" destOrd="0" presId="urn:microsoft.com/office/officeart/2018/2/layout/IconVerticalSolidList"/>
    <dgm:cxn modelId="{A2617637-8D53-405C-A085-B279E61153CC}" srcId="{CE02D7DC-AA20-46DB-83EA-43D53384FD95}" destId="{A56667E4-55AF-4ED6-B973-5985C4F219E3}" srcOrd="0" destOrd="0" parTransId="{7E3DD590-54D6-40B7-B6DF-CB4CF24F879A}" sibTransId="{C71E4E76-F7F5-413D-BDBB-B27394745D66}"/>
    <dgm:cxn modelId="{63AC893D-E517-4E11-B65B-FB7F7C0F733D}" type="presOf" srcId="{9E480F4C-33BD-42CE-9264-ACA0FAAC72E6}" destId="{D8BA45A5-6317-4FAF-A136-01CEBA2A55D9}" srcOrd="0" destOrd="0" presId="urn:microsoft.com/office/officeart/2018/2/layout/IconVerticalSolidList"/>
    <dgm:cxn modelId="{FD3AEC4B-8FF7-4B79-8777-A4776D00E051}" type="presOf" srcId="{CE02D7DC-AA20-46DB-83EA-43D53384FD95}" destId="{52C756E7-5ED1-42F6-8910-17860FB31653}" srcOrd="0" destOrd="0" presId="urn:microsoft.com/office/officeart/2018/2/layout/IconVerticalSolidList"/>
    <dgm:cxn modelId="{31B56159-5B03-4429-BADF-319A77EC3219}" type="presOf" srcId="{DD231D96-D83C-4A52-9294-AA442898FA38}" destId="{ACEC76E3-7ED0-4391-BEE6-BF5868BDC6E0}" srcOrd="0" destOrd="0" presId="urn:microsoft.com/office/officeart/2018/2/layout/IconVerticalSolidList"/>
    <dgm:cxn modelId="{4B2B6175-11DC-47F3-9FA8-A8BE92135F08}" srcId="{CE02D7DC-AA20-46DB-83EA-43D53384FD95}" destId="{9E480F4C-33BD-42CE-9264-ACA0FAAC72E6}" srcOrd="4" destOrd="0" parTransId="{75C64815-F537-47C5-82A7-EF132690DED4}" sibTransId="{EB9EE971-5102-4C79-8360-0CF29470D1CF}"/>
    <dgm:cxn modelId="{B29BA38D-CB33-45AB-B0C3-C1F5B29D7F62}" type="presOf" srcId="{68B66E4A-D713-4717-A33E-235F6F9EDC0A}" destId="{DD1BBB46-D04C-4E8F-BC15-C7B26497627F}" srcOrd="0" destOrd="0" presId="urn:microsoft.com/office/officeart/2018/2/layout/IconVerticalSolidList"/>
    <dgm:cxn modelId="{BD5D519D-BA0F-44B7-AD86-8472C010BCA7}" srcId="{CE02D7DC-AA20-46DB-83EA-43D53384FD95}" destId="{909CE783-BE7C-45B0-A94D-AC55ADA9CDC3}" srcOrd="3" destOrd="0" parTransId="{7D4ABACA-A669-408A-8029-3102A2AC05BC}" sibTransId="{94182BC1-DCAA-43A8-B6AF-1E3216BC77A0}"/>
    <dgm:cxn modelId="{BF6FDCA0-F5AE-43E9-88F2-B832D6AA3D7F}" type="presOf" srcId="{B697E04E-2963-4CEF-B15D-89C7EF1B9370}" destId="{92F19575-F47B-4F20-9AA3-A94334CEBE7D}" srcOrd="0" destOrd="0" presId="urn:microsoft.com/office/officeart/2018/2/layout/IconVerticalSolidList"/>
    <dgm:cxn modelId="{228D15A5-488B-4F28-9755-0DC32F18405C}" srcId="{CE02D7DC-AA20-46DB-83EA-43D53384FD95}" destId="{68B66E4A-D713-4717-A33E-235F6F9EDC0A}" srcOrd="2" destOrd="0" parTransId="{5A896889-FE23-42E1-9FB6-A7730528F70D}" sibTransId="{60B95F85-FA53-4EFA-A690-AD066AA3CD4B}"/>
    <dgm:cxn modelId="{516843B9-98D2-42A2-85BF-6AA4192226D3}" srcId="{CE02D7DC-AA20-46DB-83EA-43D53384FD95}" destId="{645FC28E-A31F-4949-ADCC-2DB854FBB94D}" srcOrd="6" destOrd="0" parTransId="{89219A49-E0CE-46BB-BDF7-4ED399541E2D}" sibTransId="{F63BD1A8-3C57-4329-AAB6-D778B8474254}"/>
    <dgm:cxn modelId="{106508C2-2D70-44CE-B9B2-B5D87A3AF4CE}" type="presOf" srcId="{909CE783-BE7C-45B0-A94D-AC55ADA9CDC3}" destId="{CCEDC812-652E-43DD-A00B-08A263DDC9CE}" srcOrd="0" destOrd="0" presId="urn:microsoft.com/office/officeart/2018/2/layout/IconVerticalSolidList"/>
    <dgm:cxn modelId="{D1549DCA-42D2-4662-9FB3-49355248FD57}" type="presOf" srcId="{645FC28E-A31F-4949-ADCC-2DB854FBB94D}" destId="{A755A9B7-4B46-4E83-9A83-8AE8E14BD1F3}" srcOrd="0" destOrd="0" presId="urn:microsoft.com/office/officeart/2018/2/layout/IconVerticalSolidList"/>
    <dgm:cxn modelId="{B2E3F3CB-0E04-4747-B5A7-BE1E46DD3103}" srcId="{CE02D7DC-AA20-46DB-83EA-43D53384FD95}" destId="{DD231D96-D83C-4A52-9294-AA442898FA38}" srcOrd="1" destOrd="0" parTransId="{EDD49237-4B02-4674-9B22-AC214648B433}" sibTransId="{BED7E828-A645-45E6-9BBD-6ED26AE9C73D}"/>
    <dgm:cxn modelId="{789E4CDE-099B-4738-A6EB-FA869AAA8BF0}" srcId="{CE02D7DC-AA20-46DB-83EA-43D53384FD95}" destId="{B697E04E-2963-4CEF-B15D-89C7EF1B9370}" srcOrd="5" destOrd="0" parTransId="{4A10588A-1C25-4309-AC6E-22C47CC0C8D6}" sibTransId="{B08F5FD7-8AB9-4D07-BA8A-B55AD5ADC356}"/>
    <dgm:cxn modelId="{5DA614B4-F504-45E3-82B5-319C9C997907}" type="presParOf" srcId="{52C756E7-5ED1-42F6-8910-17860FB31653}" destId="{A6ACD6A8-BDEB-41AF-AA4B-9380B9107CF9}" srcOrd="0" destOrd="0" presId="urn:microsoft.com/office/officeart/2018/2/layout/IconVerticalSolidList"/>
    <dgm:cxn modelId="{B9A1CD60-8EF3-4B88-88D6-4E8078B7C43B}" type="presParOf" srcId="{A6ACD6A8-BDEB-41AF-AA4B-9380B9107CF9}" destId="{89B5D106-07FA-44B8-A846-F21431AD1353}" srcOrd="0" destOrd="0" presId="urn:microsoft.com/office/officeart/2018/2/layout/IconVerticalSolidList"/>
    <dgm:cxn modelId="{09A62D63-E03F-467A-867C-6B58AE24F73A}" type="presParOf" srcId="{A6ACD6A8-BDEB-41AF-AA4B-9380B9107CF9}" destId="{9C09626C-B750-426E-862C-2C5078422077}" srcOrd="1" destOrd="0" presId="urn:microsoft.com/office/officeart/2018/2/layout/IconVerticalSolidList"/>
    <dgm:cxn modelId="{3FCBDAA2-7D71-48D7-8C4F-1F020AF1C449}" type="presParOf" srcId="{A6ACD6A8-BDEB-41AF-AA4B-9380B9107CF9}" destId="{1BA6C490-30C3-4C54-95E0-CB2FD7EAA0DD}" srcOrd="2" destOrd="0" presId="urn:microsoft.com/office/officeart/2018/2/layout/IconVerticalSolidList"/>
    <dgm:cxn modelId="{EDB3C55E-B031-4CFC-9B71-173C32B77AC8}" type="presParOf" srcId="{A6ACD6A8-BDEB-41AF-AA4B-9380B9107CF9}" destId="{02F95A10-CCC1-42AB-A150-D56A90F75CF7}" srcOrd="3" destOrd="0" presId="urn:microsoft.com/office/officeart/2018/2/layout/IconVerticalSolidList"/>
    <dgm:cxn modelId="{1CC14719-7993-43BF-B0F3-AA2663407354}" type="presParOf" srcId="{52C756E7-5ED1-42F6-8910-17860FB31653}" destId="{76610CB5-243F-4876-ABE7-A1D744D9AE46}" srcOrd="1" destOrd="0" presId="urn:microsoft.com/office/officeart/2018/2/layout/IconVerticalSolidList"/>
    <dgm:cxn modelId="{CFEFB0EB-B770-44A8-B4B5-E32C947FCD34}" type="presParOf" srcId="{52C756E7-5ED1-42F6-8910-17860FB31653}" destId="{58AA032E-CC5B-46A5-8E5F-B26403B204EF}" srcOrd="2" destOrd="0" presId="urn:microsoft.com/office/officeart/2018/2/layout/IconVerticalSolidList"/>
    <dgm:cxn modelId="{9FCB8BAA-E98E-4403-A878-16900F50474D}" type="presParOf" srcId="{58AA032E-CC5B-46A5-8E5F-B26403B204EF}" destId="{9F176EAC-99EB-4619-A524-8C686D177E8D}" srcOrd="0" destOrd="0" presId="urn:microsoft.com/office/officeart/2018/2/layout/IconVerticalSolidList"/>
    <dgm:cxn modelId="{E358045C-DE70-467A-8554-DD89CE6D1163}" type="presParOf" srcId="{58AA032E-CC5B-46A5-8E5F-B26403B204EF}" destId="{8D2A0848-A2A8-473E-BF54-2EC62333E2D3}" srcOrd="1" destOrd="0" presId="urn:microsoft.com/office/officeart/2018/2/layout/IconVerticalSolidList"/>
    <dgm:cxn modelId="{1C09C53E-5641-45DA-BE53-6D77F19D6F01}" type="presParOf" srcId="{58AA032E-CC5B-46A5-8E5F-B26403B204EF}" destId="{0180F9EC-A52A-40A0-AE6C-45AD49C31163}" srcOrd="2" destOrd="0" presId="urn:microsoft.com/office/officeart/2018/2/layout/IconVerticalSolidList"/>
    <dgm:cxn modelId="{CF0F7265-3EFD-499E-A2DC-F90528B8BAE4}" type="presParOf" srcId="{58AA032E-CC5B-46A5-8E5F-B26403B204EF}" destId="{ACEC76E3-7ED0-4391-BEE6-BF5868BDC6E0}" srcOrd="3" destOrd="0" presId="urn:microsoft.com/office/officeart/2018/2/layout/IconVerticalSolidList"/>
    <dgm:cxn modelId="{0623014C-E142-4BE4-8A57-09C948F3CF4A}" type="presParOf" srcId="{52C756E7-5ED1-42F6-8910-17860FB31653}" destId="{1BD675B5-D999-49F3-BB26-F4DE1E603AAA}" srcOrd="3" destOrd="0" presId="urn:microsoft.com/office/officeart/2018/2/layout/IconVerticalSolidList"/>
    <dgm:cxn modelId="{00742C1F-4FB8-4DCA-A5D3-B3307E38A7E7}" type="presParOf" srcId="{52C756E7-5ED1-42F6-8910-17860FB31653}" destId="{C03E7C8F-E171-4242-A632-600AAA092C0C}" srcOrd="4" destOrd="0" presId="urn:microsoft.com/office/officeart/2018/2/layout/IconVerticalSolidList"/>
    <dgm:cxn modelId="{D33BAD41-BD32-431A-87A9-C0A16A0B1D29}" type="presParOf" srcId="{C03E7C8F-E171-4242-A632-600AAA092C0C}" destId="{DD44ECB7-E085-4CF2-9C41-5E6E04ED2F07}" srcOrd="0" destOrd="0" presId="urn:microsoft.com/office/officeart/2018/2/layout/IconVerticalSolidList"/>
    <dgm:cxn modelId="{AF727FE4-787E-48FA-BA08-9B909F879703}" type="presParOf" srcId="{C03E7C8F-E171-4242-A632-600AAA092C0C}" destId="{1C8B4584-ACFF-4F3F-A82F-E863E6457879}" srcOrd="1" destOrd="0" presId="urn:microsoft.com/office/officeart/2018/2/layout/IconVerticalSolidList"/>
    <dgm:cxn modelId="{F4CFD910-8AAF-46FA-861C-842FCFDA76BE}" type="presParOf" srcId="{C03E7C8F-E171-4242-A632-600AAA092C0C}" destId="{D0F2C21D-344A-4E14-AD30-6612D4BE3659}" srcOrd="2" destOrd="0" presId="urn:microsoft.com/office/officeart/2018/2/layout/IconVerticalSolidList"/>
    <dgm:cxn modelId="{206FE681-B933-4E94-82FA-5A7BAC1F2CCB}" type="presParOf" srcId="{C03E7C8F-E171-4242-A632-600AAA092C0C}" destId="{DD1BBB46-D04C-4E8F-BC15-C7B26497627F}" srcOrd="3" destOrd="0" presId="urn:microsoft.com/office/officeart/2018/2/layout/IconVerticalSolidList"/>
    <dgm:cxn modelId="{EE71FBAA-E8FF-404C-B809-A96D55C0405D}" type="presParOf" srcId="{52C756E7-5ED1-42F6-8910-17860FB31653}" destId="{D3EF06B2-DA39-49AE-AEAF-28BF8AE8F2EC}" srcOrd="5" destOrd="0" presId="urn:microsoft.com/office/officeart/2018/2/layout/IconVerticalSolidList"/>
    <dgm:cxn modelId="{3A2D13DC-AE93-44B9-B36D-4495749E0071}" type="presParOf" srcId="{52C756E7-5ED1-42F6-8910-17860FB31653}" destId="{24378F76-223D-42A8-B69B-1A09E8175B93}" srcOrd="6" destOrd="0" presId="urn:microsoft.com/office/officeart/2018/2/layout/IconVerticalSolidList"/>
    <dgm:cxn modelId="{A7CF8967-B4A3-4956-8596-9AD84A5E84FB}" type="presParOf" srcId="{24378F76-223D-42A8-B69B-1A09E8175B93}" destId="{75BE0309-A642-419C-A51C-01588921FAA0}" srcOrd="0" destOrd="0" presId="urn:microsoft.com/office/officeart/2018/2/layout/IconVerticalSolidList"/>
    <dgm:cxn modelId="{93CBDD16-13A6-4DE0-A2C7-3247DD39C934}" type="presParOf" srcId="{24378F76-223D-42A8-B69B-1A09E8175B93}" destId="{C7BB855F-793B-4AD4-B1EF-F32E138A3115}" srcOrd="1" destOrd="0" presId="urn:microsoft.com/office/officeart/2018/2/layout/IconVerticalSolidList"/>
    <dgm:cxn modelId="{0130814F-AD15-4098-A290-24A960A44169}" type="presParOf" srcId="{24378F76-223D-42A8-B69B-1A09E8175B93}" destId="{A2DF9853-8C60-480E-8ED2-2823E56BEFD3}" srcOrd="2" destOrd="0" presId="urn:microsoft.com/office/officeart/2018/2/layout/IconVerticalSolidList"/>
    <dgm:cxn modelId="{FA21F1C1-06E4-476A-A9F5-321430629BE0}" type="presParOf" srcId="{24378F76-223D-42A8-B69B-1A09E8175B93}" destId="{CCEDC812-652E-43DD-A00B-08A263DDC9CE}" srcOrd="3" destOrd="0" presId="urn:microsoft.com/office/officeart/2018/2/layout/IconVerticalSolidList"/>
    <dgm:cxn modelId="{0151044B-E643-41E4-9809-CED9A03BF5EC}" type="presParOf" srcId="{52C756E7-5ED1-42F6-8910-17860FB31653}" destId="{D28714EC-33F7-4C92-B974-1FD0FDD983AD}" srcOrd="7" destOrd="0" presId="urn:microsoft.com/office/officeart/2018/2/layout/IconVerticalSolidList"/>
    <dgm:cxn modelId="{C3334CEC-0947-424C-A996-7BE5515A94AE}" type="presParOf" srcId="{52C756E7-5ED1-42F6-8910-17860FB31653}" destId="{2C27CC16-8089-4B12-862A-75E79FA77EEA}" srcOrd="8" destOrd="0" presId="urn:microsoft.com/office/officeart/2018/2/layout/IconVerticalSolidList"/>
    <dgm:cxn modelId="{9AAE5717-B021-4537-A30D-B7B2763BE4B8}" type="presParOf" srcId="{2C27CC16-8089-4B12-862A-75E79FA77EEA}" destId="{7E0F9FB4-4ADA-46A3-8256-F823C491CC72}" srcOrd="0" destOrd="0" presId="urn:microsoft.com/office/officeart/2018/2/layout/IconVerticalSolidList"/>
    <dgm:cxn modelId="{B4999EDC-86B3-4A18-A65E-1649C9DCD87B}" type="presParOf" srcId="{2C27CC16-8089-4B12-862A-75E79FA77EEA}" destId="{847DD348-3FC4-460B-A089-3D6E05F21A40}" srcOrd="1" destOrd="0" presId="urn:microsoft.com/office/officeart/2018/2/layout/IconVerticalSolidList"/>
    <dgm:cxn modelId="{5EF4EE39-8132-4393-B320-6958B10478FC}" type="presParOf" srcId="{2C27CC16-8089-4B12-862A-75E79FA77EEA}" destId="{094CA357-3D5B-418F-8832-6082A8F99FFB}" srcOrd="2" destOrd="0" presId="urn:microsoft.com/office/officeart/2018/2/layout/IconVerticalSolidList"/>
    <dgm:cxn modelId="{009B6DA3-13A6-40EC-885A-0AC4C0D32F83}" type="presParOf" srcId="{2C27CC16-8089-4B12-862A-75E79FA77EEA}" destId="{D8BA45A5-6317-4FAF-A136-01CEBA2A55D9}" srcOrd="3" destOrd="0" presId="urn:microsoft.com/office/officeart/2018/2/layout/IconVerticalSolidList"/>
    <dgm:cxn modelId="{62ACFAC6-816E-46C6-9BD8-12894E90481A}" type="presParOf" srcId="{52C756E7-5ED1-42F6-8910-17860FB31653}" destId="{9A2E92F7-878F-4602-ADD7-7B0528537CEA}" srcOrd="9" destOrd="0" presId="urn:microsoft.com/office/officeart/2018/2/layout/IconVerticalSolidList"/>
    <dgm:cxn modelId="{D6520986-01D8-45F9-8549-D8F99BA4F51A}" type="presParOf" srcId="{52C756E7-5ED1-42F6-8910-17860FB31653}" destId="{664948A5-13F7-4639-A3B7-D4A239D2F009}" srcOrd="10" destOrd="0" presId="urn:microsoft.com/office/officeart/2018/2/layout/IconVerticalSolidList"/>
    <dgm:cxn modelId="{BB31A06D-7FD9-40FD-B72B-E45B4F851950}" type="presParOf" srcId="{664948A5-13F7-4639-A3B7-D4A239D2F009}" destId="{CB688FFC-B24B-48EA-B91D-5B2FF5CA16E4}" srcOrd="0" destOrd="0" presId="urn:microsoft.com/office/officeart/2018/2/layout/IconVerticalSolidList"/>
    <dgm:cxn modelId="{840C267E-4DA0-4B5F-8CF2-BDBC7A10ED0D}" type="presParOf" srcId="{664948A5-13F7-4639-A3B7-D4A239D2F009}" destId="{3430629C-3013-4904-B8D6-DFBDC812EC88}" srcOrd="1" destOrd="0" presId="urn:microsoft.com/office/officeart/2018/2/layout/IconVerticalSolidList"/>
    <dgm:cxn modelId="{3E815193-0A9A-4DBA-BDC6-3466B1D8144B}" type="presParOf" srcId="{664948A5-13F7-4639-A3B7-D4A239D2F009}" destId="{838C3D91-247F-4910-9D75-5737A9666AC2}" srcOrd="2" destOrd="0" presId="urn:microsoft.com/office/officeart/2018/2/layout/IconVerticalSolidList"/>
    <dgm:cxn modelId="{E8B90918-4A09-42CE-B5CB-19FBF45FBC0E}" type="presParOf" srcId="{664948A5-13F7-4639-A3B7-D4A239D2F009}" destId="{92F19575-F47B-4F20-9AA3-A94334CEBE7D}" srcOrd="3" destOrd="0" presId="urn:microsoft.com/office/officeart/2018/2/layout/IconVerticalSolidList"/>
    <dgm:cxn modelId="{6EE843B1-B55D-44A3-BC99-E73831140E49}" type="presParOf" srcId="{52C756E7-5ED1-42F6-8910-17860FB31653}" destId="{79E39DBD-2E29-4C7C-8CEF-DC82B11CAFBB}" srcOrd="11" destOrd="0" presId="urn:microsoft.com/office/officeart/2018/2/layout/IconVerticalSolidList"/>
    <dgm:cxn modelId="{3BF7360B-65C9-4C00-8A22-06F6B582C2CF}" type="presParOf" srcId="{52C756E7-5ED1-42F6-8910-17860FB31653}" destId="{EC4228F7-BDB9-40E6-ACD1-529DD8C1F9E3}" srcOrd="12" destOrd="0" presId="urn:microsoft.com/office/officeart/2018/2/layout/IconVerticalSolidList"/>
    <dgm:cxn modelId="{67F45B87-6986-4C13-8F55-77387E2E2D8F}" type="presParOf" srcId="{EC4228F7-BDB9-40E6-ACD1-529DD8C1F9E3}" destId="{25D8B7C1-532F-49DB-B05C-03111FBFD863}" srcOrd="0" destOrd="0" presId="urn:microsoft.com/office/officeart/2018/2/layout/IconVerticalSolidList"/>
    <dgm:cxn modelId="{E1AD8420-00AF-4D74-8CB4-E2D8FB3A7154}" type="presParOf" srcId="{EC4228F7-BDB9-40E6-ACD1-529DD8C1F9E3}" destId="{92DC3D79-D3ED-4234-BD41-DE6B06026B90}" srcOrd="1" destOrd="0" presId="urn:microsoft.com/office/officeart/2018/2/layout/IconVerticalSolidList"/>
    <dgm:cxn modelId="{29C2B91A-EE4E-4858-8BCF-AEE172545527}" type="presParOf" srcId="{EC4228F7-BDB9-40E6-ACD1-529DD8C1F9E3}" destId="{11544EEA-4985-4EA1-AEF1-34C0D7E87A99}" srcOrd="2" destOrd="0" presId="urn:microsoft.com/office/officeart/2018/2/layout/IconVerticalSolidList"/>
    <dgm:cxn modelId="{B783B560-D3D5-4857-A958-FD5635CFD627}" type="presParOf" srcId="{EC4228F7-BDB9-40E6-ACD1-529DD8C1F9E3}" destId="{A755A9B7-4B46-4E83-9A83-8AE8E14BD1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6C337-9DF9-42BD-8360-97DBD8B3FC75}">
      <dsp:nvSpPr>
        <dsp:cNvPr id="0" name=""/>
        <dsp:cNvSpPr/>
      </dsp:nvSpPr>
      <dsp:spPr>
        <a:xfrm>
          <a:off x="347241" y="675"/>
          <a:ext cx="3346143" cy="200768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Definition and purpose of GDPR</a:t>
          </a:r>
        </a:p>
      </dsp:txBody>
      <dsp:txXfrm>
        <a:off x="347241" y="675"/>
        <a:ext cx="3346143" cy="2007686"/>
      </dsp:txXfrm>
    </dsp:sp>
    <dsp:sp modelId="{FF8CD246-F52A-4F16-9B41-18174C99717B}">
      <dsp:nvSpPr>
        <dsp:cNvPr id="0" name=""/>
        <dsp:cNvSpPr/>
      </dsp:nvSpPr>
      <dsp:spPr>
        <a:xfrm>
          <a:off x="347241" y="2342976"/>
          <a:ext cx="3346143" cy="2007686"/>
        </a:xfrm>
        <a:prstGeom prst="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Importance of GDPR compliance for </a:t>
          </a:r>
          <a:r>
            <a:rPr lang="en-IE" sz="3100" kern="1200" dirty="0"/>
            <a:t>Students’ Unions</a:t>
          </a:r>
          <a:endParaRPr lang="en-US" sz="3100" kern="1200" dirty="0"/>
        </a:p>
      </dsp:txBody>
      <dsp:txXfrm>
        <a:off x="347241" y="2342976"/>
        <a:ext cx="3346143" cy="2007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63286-6FFA-274B-9A77-6392546615A2}">
      <dsp:nvSpPr>
        <dsp:cNvPr id="0" name=""/>
        <dsp:cNvSpPr/>
      </dsp:nvSpPr>
      <dsp:spPr>
        <a:xfrm>
          <a:off x="0" y="64468"/>
          <a:ext cx="5669628" cy="1998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/>
            <a:t>If you are not satisfied with the decision, you can request an internal review within 4 weeks of the decision.</a:t>
          </a:r>
          <a:endParaRPr lang="en-US" sz="2800" kern="1200"/>
        </a:p>
      </dsp:txBody>
      <dsp:txXfrm>
        <a:off x="97552" y="162020"/>
        <a:ext cx="5474524" cy="1803256"/>
      </dsp:txXfrm>
    </dsp:sp>
    <dsp:sp modelId="{F794EC24-2198-5A4A-BCC3-4AD1749ACC41}">
      <dsp:nvSpPr>
        <dsp:cNvPr id="0" name=""/>
        <dsp:cNvSpPr/>
      </dsp:nvSpPr>
      <dsp:spPr>
        <a:xfrm>
          <a:off x="0" y="2143468"/>
          <a:ext cx="5669628" cy="1998360"/>
        </a:xfrm>
        <a:prstGeom prst="roundRect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/>
            <a:t>An official not involved in the original decision will conduct this review.</a:t>
          </a:r>
          <a:endParaRPr lang="en-US" sz="2800" kern="1200"/>
        </a:p>
      </dsp:txBody>
      <dsp:txXfrm>
        <a:off x="97552" y="2241020"/>
        <a:ext cx="5474524" cy="1803256"/>
      </dsp:txXfrm>
    </dsp:sp>
    <dsp:sp modelId="{901E2C89-6531-8C48-A95C-A7632E4F679A}">
      <dsp:nvSpPr>
        <dsp:cNvPr id="0" name=""/>
        <dsp:cNvSpPr/>
      </dsp:nvSpPr>
      <dsp:spPr>
        <a:xfrm>
          <a:off x="0" y="4222468"/>
          <a:ext cx="5669628" cy="1998360"/>
        </a:xfrm>
        <a:prstGeom prst="round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/>
            <a:t>If you are still dissatisfied after the internal review, you can appeal to the Office of the Information Commissioner.</a:t>
          </a:r>
          <a:endParaRPr lang="en-US" sz="2800" kern="1200"/>
        </a:p>
      </dsp:txBody>
      <dsp:txXfrm>
        <a:off x="97552" y="4320020"/>
        <a:ext cx="5474524" cy="1803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E7369-709C-4678-BEAB-D545E9DD87CB}">
      <dsp:nvSpPr>
        <dsp:cNvPr id="0" name=""/>
        <dsp:cNvSpPr/>
      </dsp:nvSpPr>
      <dsp:spPr>
        <a:xfrm>
          <a:off x="453767" y="2749"/>
          <a:ext cx="646576" cy="64657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A39AF-A768-42A6-96EC-B687EF8073FE}">
      <dsp:nvSpPr>
        <dsp:cNvPr id="0" name=""/>
        <dsp:cNvSpPr/>
      </dsp:nvSpPr>
      <dsp:spPr>
        <a:xfrm>
          <a:off x="591562" y="140544"/>
          <a:ext cx="370986" cy="3709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0BD8C-AC3A-49C4-9FE9-0520A4545836}">
      <dsp:nvSpPr>
        <dsp:cNvPr id="0" name=""/>
        <dsp:cNvSpPr/>
      </dsp:nvSpPr>
      <dsp:spPr>
        <a:xfrm>
          <a:off x="247075" y="850717"/>
          <a:ext cx="1059960" cy="42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Lawfulness, fairness, and transparency</a:t>
          </a:r>
        </a:p>
      </dsp:txBody>
      <dsp:txXfrm>
        <a:off x="247075" y="850717"/>
        <a:ext cx="1059960" cy="423984"/>
      </dsp:txXfrm>
    </dsp:sp>
    <dsp:sp modelId="{BE10C5CA-708B-4364-9989-515DD682C30C}">
      <dsp:nvSpPr>
        <dsp:cNvPr id="0" name=""/>
        <dsp:cNvSpPr/>
      </dsp:nvSpPr>
      <dsp:spPr>
        <a:xfrm>
          <a:off x="1699221" y="2749"/>
          <a:ext cx="646576" cy="64657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CC53F-38F6-4344-9E23-88FA2FAB4DE7}">
      <dsp:nvSpPr>
        <dsp:cNvPr id="0" name=""/>
        <dsp:cNvSpPr/>
      </dsp:nvSpPr>
      <dsp:spPr>
        <a:xfrm>
          <a:off x="1837016" y="140544"/>
          <a:ext cx="370986" cy="3709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0CC6D-16AB-4C97-BDB1-A27865C0B6A5}">
      <dsp:nvSpPr>
        <dsp:cNvPr id="0" name=""/>
        <dsp:cNvSpPr/>
      </dsp:nvSpPr>
      <dsp:spPr>
        <a:xfrm>
          <a:off x="1492529" y="850717"/>
          <a:ext cx="1059960" cy="42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Limitation of purpose</a:t>
          </a:r>
        </a:p>
      </dsp:txBody>
      <dsp:txXfrm>
        <a:off x="1492529" y="850717"/>
        <a:ext cx="1059960" cy="423984"/>
      </dsp:txXfrm>
    </dsp:sp>
    <dsp:sp modelId="{64E2C3E3-6500-4932-94D8-22432E38D75B}">
      <dsp:nvSpPr>
        <dsp:cNvPr id="0" name=""/>
        <dsp:cNvSpPr/>
      </dsp:nvSpPr>
      <dsp:spPr>
        <a:xfrm>
          <a:off x="2944676" y="2749"/>
          <a:ext cx="646576" cy="64657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F0DE5-5CC3-4E74-9F03-8A49CBBDD82D}">
      <dsp:nvSpPr>
        <dsp:cNvPr id="0" name=""/>
        <dsp:cNvSpPr/>
      </dsp:nvSpPr>
      <dsp:spPr>
        <a:xfrm>
          <a:off x="3082470" y="140544"/>
          <a:ext cx="370986" cy="3709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1C124-2E28-44BD-A71B-ECE24C5E2DBB}">
      <dsp:nvSpPr>
        <dsp:cNvPr id="0" name=""/>
        <dsp:cNvSpPr/>
      </dsp:nvSpPr>
      <dsp:spPr>
        <a:xfrm>
          <a:off x="2737983" y="850717"/>
          <a:ext cx="1059960" cy="42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Data minimization</a:t>
          </a:r>
        </a:p>
      </dsp:txBody>
      <dsp:txXfrm>
        <a:off x="2737983" y="850717"/>
        <a:ext cx="1059960" cy="423984"/>
      </dsp:txXfrm>
    </dsp:sp>
    <dsp:sp modelId="{9A15B896-4AB0-4478-8161-71F9FB78062E}">
      <dsp:nvSpPr>
        <dsp:cNvPr id="0" name=""/>
        <dsp:cNvSpPr/>
      </dsp:nvSpPr>
      <dsp:spPr>
        <a:xfrm>
          <a:off x="350305" y="1539692"/>
          <a:ext cx="646576" cy="64657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1A8B8-3C4F-4513-912B-04FCC56EF2CD}">
      <dsp:nvSpPr>
        <dsp:cNvPr id="0" name=""/>
        <dsp:cNvSpPr/>
      </dsp:nvSpPr>
      <dsp:spPr>
        <a:xfrm>
          <a:off x="488099" y="1677487"/>
          <a:ext cx="370986" cy="3709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C60AB-5F5B-4C38-A848-3A93C5F36C52}">
      <dsp:nvSpPr>
        <dsp:cNvPr id="0" name=""/>
        <dsp:cNvSpPr/>
      </dsp:nvSpPr>
      <dsp:spPr>
        <a:xfrm>
          <a:off x="143612" y="2387661"/>
          <a:ext cx="1059960" cy="42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Accuracy</a:t>
          </a:r>
        </a:p>
      </dsp:txBody>
      <dsp:txXfrm>
        <a:off x="143612" y="2387661"/>
        <a:ext cx="1059960" cy="423984"/>
      </dsp:txXfrm>
    </dsp:sp>
    <dsp:sp modelId="{824B708D-0F35-4E9D-BFB3-5C998CF99F65}">
      <dsp:nvSpPr>
        <dsp:cNvPr id="0" name=""/>
        <dsp:cNvSpPr/>
      </dsp:nvSpPr>
      <dsp:spPr>
        <a:xfrm>
          <a:off x="1595759" y="1539692"/>
          <a:ext cx="646576" cy="64657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75F03-C8B4-418C-A7D2-FFB0741FED4F}">
      <dsp:nvSpPr>
        <dsp:cNvPr id="0" name=""/>
        <dsp:cNvSpPr/>
      </dsp:nvSpPr>
      <dsp:spPr>
        <a:xfrm>
          <a:off x="1733554" y="1677487"/>
          <a:ext cx="370986" cy="3709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16874-3E19-4D2A-8E28-D95AA1361E0F}">
      <dsp:nvSpPr>
        <dsp:cNvPr id="0" name=""/>
        <dsp:cNvSpPr/>
      </dsp:nvSpPr>
      <dsp:spPr>
        <a:xfrm>
          <a:off x="1389066" y="2387661"/>
          <a:ext cx="1059960" cy="42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Storage limitation</a:t>
          </a:r>
        </a:p>
      </dsp:txBody>
      <dsp:txXfrm>
        <a:off x="1389066" y="2387661"/>
        <a:ext cx="1059960" cy="423984"/>
      </dsp:txXfrm>
    </dsp:sp>
    <dsp:sp modelId="{E92E041B-780E-4441-AB7C-A750CB5CE58F}">
      <dsp:nvSpPr>
        <dsp:cNvPr id="0" name=""/>
        <dsp:cNvSpPr/>
      </dsp:nvSpPr>
      <dsp:spPr>
        <a:xfrm>
          <a:off x="2944676" y="1539692"/>
          <a:ext cx="646576" cy="64657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56774-266D-412E-861D-480060672EF7}">
      <dsp:nvSpPr>
        <dsp:cNvPr id="0" name=""/>
        <dsp:cNvSpPr/>
      </dsp:nvSpPr>
      <dsp:spPr>
        <a:xfrm>
          <a:off x="3082470" y="1677487"/>
          <a:ext cx="370986" cy="37098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DC62A-D918-466D-B221-3464C6A54E16}">
      <dsp:nvSpPr>
        <dsp:cNvPr id="0" name=""/>
        <dsp:cNvSpPr/>
      </dsp:nvSpPr>
      <dsp:spPr>
        <a:xfrm>
          <a:off x="2634520" y="2387661"/>
          <a:ext cx="1266886" cy="42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Integrity and confidentiality</a:t>
          </a:r>
        </a:p>
      </dsp:txBody>
      <dsp:txXfrm>
        <a:off x="2634520" y="2387661"/>
        <a:ext cx="1266886" cy="423984"/>
      </dsp:txXfrm>
    </dsp:sp>
    <dsp:sp modelId="{1B8F0E22-BABA-4AEE-9DAD-78F845CB2F97}">
      <dsp:nvSpPr>
        <dsp:cNvPr id="0" name=""/>
        <dsp:cNvSpPr/>
      </dsp:nvSpPr>
      <dsp:spPr>
        <a:xfrm>
          <a:off x="1699221" y="3076635"/>
          <a:ext cx="646576" cy="64657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B1261-14EE-4A97-90B8-9498C361D2A9}">
      <dsp:nvSpPr>
        <dsp:cNvPr id="0" name=""/>
        <dsp:cNvSpPr/>
      </dsp:nvSpPr>
      <dsp:spPr>
        <a:xfrm>
          <a:off x="1837016" y="3214430"/>
          <a:ext cx="370986" cy="37098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8E4E5-A622-472E-9BB8-CCEE3CF2B699}">
      <dsp:nvSpPr>
        <dsp:cNvPr id="0" name=""/>
        <dsp:cNvSpPr/>
      </dsp:nvSpPr>
      <dsp:spPr>
        <a:xfrm>
          <a:off x="1393571" y="3924604"/>
          <a:ext cx="1257876" cy="42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- Accountability</a:t>
          </a:r>
        </a:p>
      </dsp:txBody>
      <dsp:txXfrm>
        <a:off x="1393571" y="3924604"/>
        <a:ext cx="1257876" cy="423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3EFD1-65BF-8040-ACA5-1B65A67450EC}">
      <dsp:nvSpPr>
        <dsp:cNvPr id="0" name=""/>
        <dsp:cNvSpPr/>
      </dsp:nvSpPr>
      <dsp:spPr>
        <a:xfrm>
          <a:off x="749153" y="3413"/>
          <a:ext cx="2092988" cy="12557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Right to Access</a:t>
          </a:r>
        </a:p>
      </dsp:txBody>
      <dsp:txXfrm>
        <a:off x="749153" y="3413"/>
        <a:ext cx="2092988" cy="1255793"/>
      </dsp:txXfrm>
    </dsp:sp>
    <dsp:sp modelId="{68FC99A6-80F3-3343-9030-AD773CEE4767}">
      <dsp:nvSpPr>
        <dsp:cNvPr id="0" name=""/>
        <dsp:cNvSpPr/>
      </dsp:nvSpPr>
      <dsp:spPr>
        <a:xfrm>
          <a:off x="3051441" y="3413"/>
          <a:ext cx="2092988" cy="12557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Right to Rectification</a:t>
          </a:r>
        </a:p>
      </dsp:txBody>
      <dsp:txXfrm>
        <a:off x="3051441" y="3413"/>
        <a:ext cx="2092988" cy="1255793"/>
      </dsp:txXfrm>
    </dsp:sp>
    <dsp:sp modelId="{8CEBF97B-CD9A-6E41-9EE6-D5B24A64104E}">
      <dsp:nvSpPr>
        <dsp:cNvPr id="0" name=""/>
        <dsp:cNvSpPr/>
      </dsp:nvSpPr>
      <dsp:spPr>
        <a:xfrm>
          <a:off x="5353728" y="3413"/>
          <a:ext cx="2092988" cy="12557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Right to Erasure (Right to be Forgotten)</a:t>
          </a:r>
        </a:p>
      </dsp:txBody>
      <dsp:txXfrm>
        <a:off x="5353728" y="3413"/>
        <a:ext cx="2092988" cy="1255793"/>
      </dsp:txXfrm>
    </dsp:sp>
    <dsp:sp modelId="{D68E9AED-8143-CA46-A359-18C19842E10B}">
      <dsp:nvSpPr>
        <dsp:cNvPr id="0" name=""/>
        <dsp:cNvSpPr/>
      </dsp:nvSpPr>
      <dsp:spPr>
        <a:xfrm>
          <a:off x="749153" y="1468505"/>
          <a:ext cx="2092988" cy="12557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Right to Restrict Processing</a:t>
          </a:r>
        </a:p>
      </dsp:txBody>
      <dsp:txXfrm>
        <a:off x="749153" y="1468505"/>
        <a:ext cx="2092988" cy="1255793"/>
      </dsp:txXfrm>
    </dsp:sp>
    <dsp:sp modelId="{90C929AD-5332-0744-A399-F51D08A0A959}">
      <dsp:nvSpPr>
        <dsp:cNvPr id="0" name=""/>
        <dsp:cNvSpPr/>
      </dsp:nvSpPr>
      <dsp:spPr>
        <a:xfrm>
          <a:off x="3051441" y="1468505"/>
          <a:ext cx="2092988" cy="12557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Right to Data Portability</a:t>
          </a:r>
        </a:p>
      </dsp:txBody>
      <dsp:txXfrm>
        <a:off x="3051441" y="1468505"/>
        <a:ext cx="2092988" cy="1255793"/>
      </dsp:txXfrm>
    </dsp:sp>
    <dsp:sp modelId="{81BBCE55-85D3-754A-9F54-DB82D0B488C6}">
      <dsp:nvSpPr>
        <dsp:cNvPr id="0" name=""/>
        <dsp:cNvSpPr/>
      </dsp:nvSpPr>
      <dsp:spPr>
        <a:xfrm>
          <a:off x="5353728" y="1468505"/>
          <a:ext cx="2092988" cy="12557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Right to Object</a:t>
          </a:r>
          <a:r>
            <a:rPr lang="gd-GB" sz="1900" kern="1200" dirty="0"/>
            <a:t> to processing</a:t>
          </a:r>
          <a:endParaRPr lang="en-US" sz="1900" kern="1200" dirty="0"/>
        </a:p>
      </dsp:txBody>
      <dsp:txXfrm>
        <a:off x="5353728" y="1468505"/>
        <a:ext cx="2092988" cy="1255793"/>
      </dsp:txXfrm>
    </dsp:sp>
    <dsp:sp modelId="{EF60A17E-2F00-0D48-B27D-DC25841A2A18}">
      <dsp:nvSpPr>
        <dsp:cNvPr id="0" name=""/>
        <dsp:cNvSpPr/>
      </dsp:nvSpPr>
      <dsp:spPr>
        <a:xfrm>
          <a:off x="3051441" y="2933597"/>
          <a:ext cx="2092988" cy="12557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Rights in Relation to Automated Decision Making and Profiling</a:t>
          </a:r>
        </a:p>
      </dsp:txBody>
      <dsp:txXfrm>
        <a:off x="3051441" y="2933597"/>
        <a:ext cx="2092988" cy="12557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D9459-3C43-D549-AD11-209A383B1DAB}">
      <dsp:nvSpPr>
        <dsp:cNvPr id="0" name=""/>
        <dsp:cNvSpPr/>
      </dsp:nvSpPr>
      <dsp:spPr>
        <a:xfrm>
          <a:off x="0" y="76870"/>
          <a:ext cx="8195871" cy="442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Data Protection Officer (DPO)</a:t>
          </a:r>
        </a:p>
      </dsp:txBody>
      <dsp:txXfrm>
        <a:off x="21589" y="98459"/>
        <a:ext cx="8152693" cy="399082"/>
      </dsp:txXfrm>
    </dsp:sp>
    <dsp:sp modelId="{67B5092B-EC43-D04B-A8E0-5E238590C8B0}">
      <dsp:nvSpPr>
        <dsp:cNvPr id="0" name=""/>
        <dsp:cNvSpPr/>
      </dsp:nvSpPr>
      <dsp:spPr>
        <a:xfrm>
          <a:off x="0" y="519130"/>
          <a:ext cx="8195871" cy="43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219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400" kern="1200"/>
            <a:t>Not usually necessary for a small organisation like an SU, but someone should take a similar role and every person collecting data should adhere to it.</a:t>
          </a:r>
          <a:endParaRPr lang="en-US" sz="1400" kern="1200"/>
        </a:p>
      </dsp:txBody>
      <dsp:txXfrm>
        <a:off x="0" y="519130"/>
        <a:ext cx="8195871" cy="437805"/>
      </dsp:txXfrm>
    </dsp:sp>
    <dsp:sp modelId="{E3BBBC07-72A0-0048-9CC4-FC6A538A880C}">
      <dsp:nvSpPr>
        <dsp:cNvPr id="0" name=""/>
        <dsp:cNvSpPr/>
      </dsp:nvSpPr>
      <dsp:spPr>
        <a:xfrm>
          <a:off x="0" y="956935"/>
          <a:ext cx="8195871" cy="442260"/>
        </a:xfrm>
        <a:prstGeom prst="roundRect">
          <a:avLst/>
        </a:prstGeom>
        <a:solidFill>
          <a:schemeClr val="accent2">
            <a:hueOff val="1073935"/>
            <a:satOff val="-3082"/>
            <a:lumOff val="-49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 Protection Impact Assessments (DPIAs)</a:t>
          </a:r>
        </a:p>
      </dsp:txBody>
      <dsp:txXfrm>
        <a:off x="21589" y="978524"/>
        <a:ext cx="8152693" cy="399082"/>
      </dsp:txXfrm>
    </dsp:sp>
    <dsp:sp modelId="{7C3DDF08-3CC9-8643-A9A7-AA6D5C1E2C7C}">
      <dsp:nvSpPr>
        <dsp:cNvPr id="0" name=""/>
        <dsp:cNvSpPr/>
      </dsp:nvSpPr>
      <dsp:spPr>
        <a:xfrm>
          <a:off x="0" y="1399195"/>
          <a:ext cx="8195871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219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/>
            <a:t>Resource on this is on the SUT website</a:t>
          </a:r>
          <a:endParaRPr lang="en-US" sz="1400" kern="1200"/>
        </a:p>
      </dsp:txBody>
      <dsp:txXfrm>
        <a:off x="0" y="1399195"/>
        <a:ext cx="8195871" cy="298080"/>
      </dsp:txXfrm>
    </dsp:sp>
    <dsp:sp modelId="{454EF1F2-6BA1-7F40-95B8-6C95665E42A0}">
      <dsp:nvSpPr>
        <dsp:cNvPr id="0" name=""/>
        <dsp:cNvSpPr/>
      </dsp:nvSpPr>
      <dsp:spPr>
        <a:xfrm>
          <a:off x="0" y="1697275"/>
          <a:ext cx="8195871" cy="442260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Privacy by Design and Default</a:t>
          </a:r>
        </a:p>
      </dsp:txBody>
      <dsp:txXfrm>
        <a:off x="21589" y="1718864"/>
        <a:ext cx="8152693" cy="399082"/>
      </dsp:txXfrm>
    </dsp:sp>
    <dsp:sp modelId="{08B2934B-33D9-2B48-ABAD-8AE3304601A1}">
      <dsp:nvSpPr>
        <dsp:cNvPr id="0" name=""/>
        <dsp:cNvSpPr/>
      </dsp:nvSpPr>
      <dsp:spPr>
        <a:xfrm>
          <a:off x="0" y="2191375"/>
          <a:ext cx="8195871" cy="442260"/>
        </a:xfrm>
        <a:prstGeom prst="roundRect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Incorporating data protection into processing activities</a:t>
          </a:r>
        </a:p>
      </dsp:txBody>
      <dsp:txXfrm>
        <a:off x="21589" y="2212964"/>
        <a:ext cx="8152693" cy="399082"/>
      </dsp:txXfrm>
    </dsp:sp>
    <dsp:sp modelId="{D569FE75-9927-2F4F-AE62-027A711FFDDB}">
      <dsp:nvSpPr>
        <dsp:cNvPr id="0" name=""/>
        <dsp:cNvSpPr/>
      </dsp:nvSpPr>
      <dsp:spPr>
        <a:xfrm>
          <a:off x="0" y="2685475"/>
          <a:ext cx="8195871" cy="442260"/>
        </a:xfrm>
        <a:prstGeom prst="roundRect">
          <a:avLst/>
        </a:prstGeom>
        <a:solidFill>
          <a:schemeClr val="accent2">
            <a:hueOff val="4295742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Training and Awareness</a:t>
          </a:r>
        </a:p>
      </dsp:txBody>
      <dsp:txXfrm>
        <a:off x="21589" y="2707064"/>
        <a:ext cx="8152693" cy="399082"/>
      </dsp:txXfrm>
    </dsp:sp>
    <dsp:sp modelId="{3AE81ED5-7C3D-D540-BCFA-12CEBB9F3886}">
      <dsp:nvSpPr>
        <dsp:cNvPr id="0" name=""/>
        <dsp:cNvSpPr/>
      </dsp:nvSpPr>
      <dsp:spPr>
        <a:xfrm>
          <a:off x="0" y="3179575"/>
          <a:ext cx="8195871" cy="442260"/>
        </a:xfrm>
        <a:prstGeom prst="roundRect">
          <a:avLst/>
        </a:prstGeom>
        <a:solidFill>
          <a:schemeClr val="accent2">
            <a:hueOff val="5369677"/>
            <a:satOff val="-15411"/>
            <a:lumOff val="-246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Staff training programs</a:t>
          </a:r>
        </a:p>
      </dsp:txBody>
      <dsp:txXfrm>
        <a:off x="21589" y="3201164"/>
        <a:ext cx="8152693" cy="399082"/>
      </dsp:txXfrm>
    </dsp:sp>
    <dsp:sp modelId="{BA4A6847-13D0-8D45-83BE-6BFAEBF8CBB1}">
      <dsp:nvSpPr>
        <dsp:cNvPr id="0" name=""/>
        <dsp:cNvSpPr/>
      </dsp:nvSpPr>
      <dsp:spPr>
        <a:xfrm>
          <a:off x="0" y="3673675"/>
          <a:ext cx="8195871" cy="442260"/>
        </a:xfrm>
        <a:prstGeom prst="round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Awareness campaigns</a:t>
          </a:r>
        </a:p>
      </dsp:txBody>
      <dsp:txXfrm>
        <a:off x="21589" y="3695264"/>
        <a:ext cx="8152693" cy="399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4E910-25FA-44D9-9E59-F8E869D53FD9}">
      <dsp:nvSpPr>
        <dsp:cNvPr id="0" name=""/>
        <dsp:cNvSpPr/>
      </dsp:nvSpPr>
      <dsp:spPr>
        <a:xfrm>
          <a:off x="3955" y="1047054"/>
          <a:ext cx="502769" cy="502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A4420-9B88-4D08-9A5E-14141975332B}">
      <dsp:nvSpPr>
        <dsp:cNvPr id="0" name=""/>
        <dsp:cNvSpPr/>
      </dsp:nvSpPr>
      <dsp:spPr>
        <a:xfrm>
          <a:off x="3955" y="1640067"/>
          <a:ext cx="1436484" cy="888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E" sz="1400" kern="1200"/>
            <a:t>Only collect data for a narrow, necessary purpose</a:t>
          </a:r>
          <a:endParaRPr lang="en-US" sz="1400" kern="1200"/>
        </a:p>
      </dsp:txBody>
      <dsp:txXfrm>
        <a:off x="3955" y="1640067"/>
        <a:ext cx="1436484" cy="888824"/>
      </dsp:txXfrm>
    </dsp:sp>
    <dsp:sp modelId="{5EC3D56D-A557-4145-B6B1-C143D7257FD2}">
      <dsp:nvSpPr>
        <dsp:cNvPr id="0" name=""/>
        <dsp:cNvSpPr/>
      </dsp:nvSpPr>
      <dsp:spPr>
        <a:xfrm>
          <a:off x="3955" y="2570866"/>
          <a:ext cx="1436484" cy="574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183EE-3B1E-40EB-A2DB-4C8688727613}">
      <dsp:nvSpPr>
        <dsp:cNvPr id="0" name=""/>
        <dsp:cNvSpPr/>
      </dsp:nvSpPr>
      <dsp:spPr>
        <a:xfrm>
          <a:off x="1691824" y="1047054"/>
          <a:ext cx="502769" cy="502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542B6-7969-4291-90C8-E332000C1713}">
      <dsp:nvSpPr>
        <dsp:cNvPr id="0" name=""/>
        <dsp:cNvSpPr/>
      </dsp:nvSpPr>
      <dsp:spPr>
        <a:xfrm>
          <a:off x="1691824" y="1640067"/>
          <a:ext cx="1436484" cy="888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E" sz="1400" kern="1200"/>
            <a:t>Be clear at the point of data collection why you need it</a:t>
          </a:r>
          <a:endParaRPr lang="en-US" sz="1400" kern="1200"/>
        </a:p>
      </dsp:txBody>
      <dsp:txXfrm>
        <a:off x="1691824" y="1640067"/>
        <a:ext cx="1436484" cy="888824"/>
      </dsp:txXfrm>
    </dsp:sp>
    <dsp:sp modelId="{4D6CF081-4B4C-4688-B694-680EF0CE434D}">
      <dsp:nvSpPr>
        <dsp:cNvPr id="0" name=""/>
        <dsp:cNvSpPr/>
      </dsp:nvSpPr>
      <dsp:spPr>
        <a:xfrm>
          <a:off x="1691824" y="2570866"/>
          <a:ext cx="1436484" cy="574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Allow someone to not give the data if they wish without penalty</a:t>
          </a:r>
          <a:endParaRPr lang="en-US" sz="1100" kern="1200" dirty="0"/>
        </a:p>
      </dsp:txBody>
      <dsp:txXfrm>
        <a:off x="1691824" y="2570866"/>
        <a:ext cx="1436484" cy="574884"/>
      </dsp:txXfrm>
    </dsp:sp>
    <dsp:sp modelId="{758F06FC-BCF9-4745-A199-F81480316697}">
      <dsp:nvSpPr>
        <dsp:cNvPr id="0" name=""/>
        <dsp:cNvSpPr/>
      </dsp:nvSpPr>
      <dsp:spPr>
        <a:xfrm>
          <a:off x="3379693" y="1047054"/>
          <a:ext cx="502769" cy="5027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A1138-3BF6-4BC8-9ED9-16634A66960E}">
      <dsp:nvSpPr>
        <dsp:cNvPr id="0" name=""/>
        <dsp:cNvSpPr/>
      </dsp:nvSpPr>
      <dsp:spPr>
        <a:xfrm>
          <a:off x="3379693" y="1640067"/>
          <a:ext cx="1436484" cy="888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E" sz="1400" kern="1200"/>
            <a:t>Be clear when you’re going to anonymise or destroy the data</a:t>
          </a:r>
          <a:endParaRPr lang="en-US" sz="1400" kern="1200"/>
        </a:p>
      </dsp:txBody>
      <dsp:txXfrm>
        <a:off x="3379693" y="1640067"/>
        <a:ext cx="1436484" cy="888824"/>
      </dsp:txXfrm>
    </dsp:sp>
    <dsp:sp modelId="{0DB604DE-C99D-4A9A-B356-D1830A1D22F8}">
      <dsp:nvSpPr>
        <dsp:cNvPr id="0" name=""/>
        <dsp:cNvSpPr/>
      </dsp:nvSpPr>
      <dsp:spPr>
        <a:xfrm>
          <a:off x="3379693" y="2570866"/>
          <a:ext cx="1436484" cy="574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/>
            <a:t>Set a diary reminder to do the data destruction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/>
            <a:t>Then do it</a:t>
          </a:r>
          <a:endParaRPr lang="en-US" sz="1100" kern="1200"/>
        </a:p>
      </dsp:txBody>
      <dsp:txXfrm>
        <a:off x="3379693" y="2570866"/>
        <a:ext cx="1436484" cy="574884"/>
      </dsp:txXfrm>
    </dsp:sp>
    <dsp:sp modelId="{A78AABD5-0FB3-4CDC-8134-6C687CE57057}">
      <dsp:nvSpPr>
        <dsp:cNvPr id="0" name=""/>
        <dsp:cNvSpPr/>
      </dsp:nvSpPr>
      <dsp:spPr>
        <a:xfrm>
          <a:off x="5067562" y="1047054"/>
          <a:ext cx="502769" cy="5027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05A39-9A9B-4F05-8E23-0CEF403ECF3A}">
      <dsp:nvSpPr>
        <dsp:cNvPr id="0" name=""/>
        <dsp:cNvSpPr/>
      </dsp:nvSpPr>
      <dsp:spPr>
        <a:xfrm>
          <a:off x="5067562" y="1640067"/>
          <a:ext cx="1436484" cy="888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E" sz="1400" kern="1200"/>
            <a:t>Only process for the purpose you declared</a:t>
          </a:r>
          <a:endParaRPr lang="en-US" sz="1400" kern="1200"/>
        </a:p>
      </dsp:txBody>
      <dsp:txXfrm>
        <a:off x="5067562" y="1640067"/>
        <a:ext cx="1436484" cy="888824"/>
      </dsp:txXfrm>
    </dsp:sp>
    <dsp:sp modelId="{A56F4F49-A407-4563-AEF9-A94B86BC4E80}">
      <dsp:nvSpPr>
        <dsp:cNvPr id="0" name=""/>
        <dsp:cNvSpPr/>
      </dsp:nvSpPr>
      <dsp:spPr>
        <a:xfrm>
          <a:off x="5067562" y="2570866"/>
          <a:ext cx="1436484" cy="574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562F7-25CF-4175-ABCE-E54C5C3D0DA1}">
      <dsp:nvSpPr>
        <dsp:cNvPr id="0" name=""/>
        <dsp:cNvSpPr/>
      </dsp:nvSpPr>
      <dsp:spPr>
        <a:xfrm>
          <a:off x="6755431" y="1047054"/>
          <a:ext cx="502769" cy="50276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B30F1-3468-46C7-A47C-D6478C4CD623}">
      <dsp:nvSpPr>
        <dsp:cNvPr id="0" name=""/>
        <dsp:cNvSpPr/>
      </dsp:nvSpPr>
      <dsp:spPr>
        <a:xfrm>
          <a:off x="6755431" y="1640067"/>
          <a:ext cx="1436484" cy="888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E" sz="1400" kern="1200"/>
            <a:t>Declare to others that you have processed in line and in time.</a:t>
          </a:r>
          <a:endParaRPr lang="en-US" sz="1400" kern="1200"/>
        </a:p>
      </dsp:txBody>
      <dsp:txXfrm>
        <a:off x="6755431" y="1640067"/>
        <a:ext cx="1436484" cy="888824"/>
      </dsp:txXfrm>
    </dsp:sp>
    <dsp:sp modelId="{14A40A83-8584-43EB-8EA0-3E927502F187}">
      <dsp:nvSpPr>
        <dsp:cNvPr id="0" name=""/>
        <dsp:cNvSpPr/>
      </dsp:nvSpPr>
      <dsp:spPr>
        <a:xfrm>
          <a:off x="6755431" y="2570866"/>
          <a:ext cx="1436484" cy="574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52DE1-B4B9-6E41-AAC0-BC9E2F68A634}">
      <dsp:nvSpPr>
        <dsp:cNvPr id="0" name=""/>
        <dsp:cNvSpPr/>
      </dsp:nvSpPr>
      <dsp:spPr>
        <a:xfrm>
          <a:off x="2401" y="762972"/>
          <a:ext cx="1904899" cy="26668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13" tIns="330200" rIns="148513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Only use the data for the purpose you stated (see the theme yet?)</a:t>
          </a:r>
        </a:p>
      </dsp:txBody>
      <dsp:txXfrm>
        <a:off x="2401" y="1776379"/>
        <a:ext cx="1904899" cy="1600115"/>
      </dsp:txXfrm>
    </dsp:sp>
    <dsp:sp modelId="{BD2E7906-5692-994C-A91A-4395C1E775CD}">
      <dsp:nvSpPr>
        <dsp:cNvPr id="0" name=""/>
        <dsp:cNvSpPr/>
      </dsp:nvSpPr>
      <dsp:spPr>
        <a:xfrm>
          <a:off x="554822" y="1029658"/>
          <a:ext cx="800057" cy="8000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76" tIns="12700" rIns="62376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1</a:t>
          </a:r>
        </a:p>
      </dsp:txBody>
      <dsp:txXfrm>
        <a:off x="671988" y="1146824"/>
        <a:ext cx="565725" cy="565725"/>
      </dsp:txXfrm>
    </dsp:sp>
    <dsp:sp modelId="{7739FE30-1C42-7A4F-9FA2-662AD8BCAEA8}">
      <dsp:nvSpPr>
        <dsp:cNvPr id="0" name=""/>
        <dsp:cNvSpPr/>
      </dsp:nvSpPr>
      <dsp:spPr>
        <a:xfrm>
          <a:off x="2401" y="3429760"/>
          <a:ext cx="1904899" cy="72"/>
        </a:xfrm>
        <a:prstGeom prst="rect">
          <a:avLst/>
        </a:prstGeom>
        <a:solidFill>
          <a:schemeClr val="accent2">
            <a:hueOff val="920516"/>
            <a:satOff val="-2642"/>
            <a:lumOff val="-4230"/>
            <a:alphaOff val="0"/>
          </a:schemeClr>
        </a:solidFill>
        <a:ln w="19050" cap="flat" cmpd="sng" algn="ctr">
          <a:solidFill>
            <a:schemeClr val="accent2">
              <a:hueOff val="920516"/>
              <a:satOff val="-2642"/>
              <a:lumOff val="-42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9CE03-F474-7B43-879B-014854454C5A}">
      <dsp:nvSpPr>
        <dsp:cNvPr id="0" name=""/>
        <dsp:cNvSpPr/>
      </dsp:nvSpPr>
      <dsp:spPr>
        <a:xfrm>
          <a:off x="2097790" y="762972"/>
          <a:ext cx="1904899" cy="2666859"/>
        </a:xfrm>
        <a:prstGeom prst="rect">
          <a:avLst/>
        </a:prstGeom>
        <a:solidFill>
          <a:schemeClr val="accent2">
            <a:tint val="40000"/>
            <a:alpha val="90000"/>
            <a:hueOff val="2244908"/>
            <a:satOff val="-20744"/>
            <a:lumOff val="-233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244908"/>
              <a:satOff val="-20744"/>
              <a:lumOff val="-2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13" tIns="330200" rIns="148513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Be clear when you’re going to delete the data</a:t>
          </a:r>
        </a:p>
      </dsp:txBody>
      <dsp:txXfrm>
        <a:off x="2097790" y="1776379"/>
        <a:ext cx="1904899" cy="1600115"/>
      </dsp:txXfrm>
    </dsp:sp>
    <dsp:sp modelId="{193FFEFC-E6E6-8646-A1B4-BAFB2AA763DF}">
      <dsp:nvSpPr>
        <dsp:cNvPr id="0" name=""/>
        <dsp:cNvSpPr/>
      </dsp:nvSpPr>
      <dsp:spPr>
        <a:xfrm>
          <a:off x="2650211" y="1029658"/>
          <a:ext cx="800057" cy="800057"/>
        </a:xfrm>
        <a:prstGeom prst="ellipse">
          <a:avLst/>
        </a:prstGeom>
        <a:solidFill>
          <a:schemeClr val="accent2">
            <a:hueOff val="1841032"/>
            <a:satOff val="-5284"/>
            <a:lumOff val="-8460"/>
            <a:alphaOff val="0"/>
          </a:schemeClr>
        </a:solidFill>
        <a:ln w="19050" cap="flat" cmpd="sng" algn="ctr">
          <a:solidFill>
            <a:schemeClr val="accent2">
              <a:hueOff val="1841032"/>
              <a:satOff val="-5284"/>
              <a:lumOff val="-84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76" tIns="12700" rIns="62376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2</a:t>
          </a:r>
        </a:p>
      </dsp:txBody>
      <dsp:txXfrm>
        <a:off x="2767377" y="1146824"/>
        <a:ext cx="565725" cy="565725"/>
      </dsp:txXfrm>
    </dsp:sp>
    <dsp:sp modelId="{8D23A2C0-64C1-AE4F-A52F-F5E5C2E83908}">
      <dsp:nvSpPr>
        <dsp:cNvPr id="0" name=""/>
        <dsp:cNvSpPr/>
      </dsp:nvSpPr>
      <dsp:spPr>
        <a:xfrm>
          <a:off x="2097790" y="3429760"/>
          <a:ext cx="1904899" cy="72"/>
        </a:xfrm>
        <a:prstGeom prst="rect">
          <a:avLst/>
        </a:prstGeom>
        <a:solidFill>
          <a:schemeClr val="accent2">
            <a:hueOff val="2761548"/>
            <a:satOff val="-7926"/>
            <a:lumOff val="-12690"/>
            <a:alphaOff val="0"/>
          </a:schemeClr>
        </a:solidFill>
        <a:ln w="19050" cap="flat" cmpd="sng" algn="ctr">
          <a:solidFill>
            <a:schemeClr val="accent2">
              <a:hueOff val="2761548"/>
              <a:satOff val="-7926"/>
              <a:lumOff val="-126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5A718-1836-E944-A03D-B241E425DB91}">
      <dsp:nvSpPr>
        <dsp:cNvPr id="0" name=""/>
        <dsp:cNvSpPr/>
      </dsp:nvSpPr>
      <dsp:spPr>
        <a:xfrm>
          <a:off x="4193180" y="762972"/>
          <a:ext cx="1904899" cy="2666859"/>
        </a:xfrm>
        <a:prstGeom prst="rect">
          <a:avLst/>
        </a:prstGeom>
        <a:solidFill>
          <a:schemeClr val="accent2">
            <a:tint val="40000"/>
            <a:alpha val="90000"/>
            <a:hueOff val="4489816"/>
            <a:satOff val="-41488"/>
            <a:lumOff val="-467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489816"/>
              <a:satOff val="-41488"/>
              <a:lumOff val="-4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13" tIns="330200" rIns="148513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Be clear about what data you’re going to delete</a:t>
          </a:r>
        </a:p>
      </dsp:txBody>
      <dsp:txXfrm>
        <a:off x="4193180" y="1776379"/>
        <a:ext cx="1904899" cy="1600115"/>
      </dsp:txXfrm>
    </dsp:sp>
    <dsp:sp modelId="{134CB8C1-0C88-A445-996D-E36B9C57BEF1}">
      <dsp:nvSpPr>
        <dsp:cNvPr id="0" name=""/>
        <dsp:cNvSpPr/>
      </dsp:nvSpPr>
      <dsp:spPr>
        <a:xfrm>
          <a:off x="4745601" y="1029658"/>
          <a:ext cx="800057" cy="800057"/>
        </a:xfrm>
        <a:prstGeom prst="ellipse">
          <a:avLst/>
        </a:prstGeom>
        <a:solidFill>
          <a:schemeClr val="accent2">
            <a:hueOff val="3682064"/>
            <a:satOff val="-10567"/>
            <a:lumOff val="-16919"/>
            <a:alphaOff val="0"/>
          </a:schemeClr>
        </a:solidFill>
        <a:ln w="19050" cap="flat" cmpd="sng" algn="ctr">
          <a:solidFill>
            <a:schemeClr val="accent2">
              <a:hueOff val="3682064"/>
              <a:satOff val="-10567"/>
              <a:lumOff val="-169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76" tIns="12700" rIns="62376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3</a:t>
          </a:r>
        </a:p>
      </dsp:txBody>
      <dsp:txXfrm>
        <a:off x="4862767" y="1146824"/>
        <a:ext cx="565725" cy="565725"/>
      </dsp:txXfrm>
    </dsp:sp>
    <dsp:sp modelId="{98924ABF-A5E1-F548-B9E7-A73D855D94A6}">
      <dsp:nvSpPr>
        <dsp:cNvPr id="0" name=""/>
        <dsp:cNvSpPr/>
      </dsp:nvSpPr>
      <dsp:spPr>
        <a:xfrm>
          <a:off x="4193180" y="3429760"/>
          <a:ext cx="1904899" cy="72"/>
        </a:xfrm>
        <a:prstGeom prst="rect">
          <a:avLst/>
        </a:prstGeom>
        <a:solidFill>
          <a:schemeClr val="accent2">
            <a:hueOff val="4602580"/>
            <a:satOff val="-13209"/>
            <a:lumOff val="-21149"/>
            <a:alphaOff val="0"/>
          </a:schemeClr>
        </a:solidFill>
        <a:ln w="19050" cap="flat" cmpd="sng" algn="ctr">
          <a:solidFill>
            <a:schemeClr val="accent2">
              <a:hueOff val="4602580"/>
              <a:satOff val="-13209"/>
              <a:lumOff val="-211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C1C05-FCA6-3249-9CF0-C9E04527C963}">
      <dsp:nvSpPr>
        <dsp:cNvPr id="0" name=""/>
        <dsp:cNvSpPr/>
      </dsp:nvSpPr>
      <dsp:spPr>
        <a:xfrm>
          <a:off x="6288570" y="762972"/>
          <a:ext cx="1904899" cy="2666859"/>
        </a:xfrm>
        <a:prstGeom prst="rect">
          <a:avLst/>
        </a:prstGeom>
        <a:solidFill>
          <a:schemeClr val="accent2">
            <a:tint val="40000"/>
            <a:alpha val="90000"/>
            <a:hueOff val="6734724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24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13" tIns="330200" rIns="148513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Delete the data on the date you promised</a:t>
          </a:r>
        </a:p>
      </dsp:txBody>
      <dsp:txXfrm>
        <a:off x="6288570" y="1776379"/>
        <a:ext cx="1904899" cy="1600115"/>
      </dsp:txXfrm>
    </dsp:sp>
    <dsp:sp modelId="{5EDBDAB7-3066-224E-B255-E10C80C59E18}">
      <dsp:nvSpPr>
        <dsp:cNvPr id="0" name=""/>
        <dsp:cNvSpPr/>
      </dsp:nvSpPr>
      <dsp:spPr>
        <a:xfrm>
          <a:off x="6840991" y="1029658"/>
          <a:ext cx="800057" cy="800057"/>
        </a:xfrm>
        <a:prstGeom prst="ellipse">
          <a:avLst/>
        </a:prstGeom>
        <a:solidFill>
          <a:schemeClr val="accent2">
            <a:hueOff val="5523096"/>
            <a:satOff val="-15851"/>
            <a:lumOff val="-25379"/>
            <a:alphaOff val="0"/>
          </a:schemeClr>
        </a:solidFill>
        <a:ln w="19050" cap="flat" cmpd="sng" algn="ctr">
          <a:solidFill>
            <a:schemeClr val="accent2">
              <a:hueOff val="5523096"/>
              <a:satOff val="-15851"/>
              <a:lumOff val="-253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76" tIns="12700" rIns="62376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4</a:t>
          </a:r>
        </a:p>
      </dsp:txBody>
      <dsp:txXfrm>
        <a:off x="6958157" y="1146824"/>
        <a:ext cx="565725" cy="565725"/>
      </dsp:txXfrm>
    </dsp:sp>
    <dsp:sp modelId="{5612C631-E47B-0841-A972-D3E8948ECEB4}">
      <dsp:nvSpPr>
        <dsp:cNvPr id="0" name=""/>
        <dsp:cNvSpPr/>
      </dsp:nvSpPr>
      <dsp:spPr>
        <a:xfrm>
          <a:off x="6288570" y="3429760"/>
          <a:ext cx="1904899" cy="72"/>
        </a:xfrm>
        <a:prstGeom prst="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53CF3-65E5-544D-8313-9C16BAA22679}">
      <dsp:nvSpPr>
        <dsp:cNvPr id="0" name=""/>
        <dsp:cNvSpPr/>
      </dsp:nvSpPr>
      <dsp:spPr>
        <a:xfrm>
          <a:off x="0" y="112103"/>
          <a:ext cx="5669628" cy="19762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d-GB" sz="2300" kern="1200"/>
            <a:t>An FOI request is a way to gather information held by government or agencies which is not publicly available. </a:t>
          </a:r>
          <a:endParaRPr lang="en-US" sz="2300" kern="1200"/>
        </a:p>
      </dsp:txBody>
      <dsp:txXfrm>
        <a:off x="96470" y="208573"/>
        <a:ext cx="5476688" cy="1783263"/>
      </dsp:txXfrm>
    </dsp:sp>
    <dsp:sp modelId="{0469F45E-7E03-5A45-BD00-046034A4130F}">
      <dsp:nvSpPr>
        <dsp:cNvPr id="0" name=""/>
        <dsp:cNvSpPr/>
      </dsp:nvSpPr>
      <dsp:spPr>
        <a:xfrm>
          <a:off x="0" y="2154546"/>
          <a:ext cx="5669628" cy="1976203"/>
        </a:xfrm>
        <a:prstGeom prst="roundRect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d-GB" sz="2300" kern="1200"/>
            <a:t>There can be some fees for administration of FOI requests, but </a:t>
          </a:r>
          <a:r>
            <a:rPr lang="gd-GB" sz="2300" i="1" kern="1200"/>
            <a:t>there will be no fee for the initial FOI request.</a:t>
          </a:r>
          <a:endParaRPr lang="en-US" sz="2300" kern="1200"/>
        </a:p>
      </dsp:txBody>
      <dsp:txXfrm>
        <a:off x="96470" y="2251016"/>
        <a:ext cx="5476688" cy="1783263"/>
      </dsp:txXfrm>
    </dsp:sp>
    <dsp:sp modelId="{5D02EF73-F0B1-B245-B650-63E2C7583C5A}">
      <dsp:nvSpPr>
        <dsp:cNvPr id="0" name=""/>
        <dsp:cNvSpPr/>
      </dsp:nvSpPr>
      <dsp:spPr>
        <a:xfrm>
          <a:off x="0" y="4196990"/>
          <a:ext cx="5669628" cy="1976203"/>
        </a:xfrm>
        <a:prstGeom prst="round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/>
            <a:t>Some information may be exempt from disclosure under the FOI Act, including matters of national security, commercial sensitivity, personal privacy, and other specific exemptions.</a:t>
          </a:r>
          <a:endParaRPr lang="en-US" sz="2300" kern="1200"/>
        </a:p>
      </dsp:txBody>
      <dsp:txXfrm>
        <a:off x="96470" y="4293460"/>
        <a:ext cx="5476688" cy="17832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98240-B347-1C4B-A6CE-3BE4ADFE072F}">
      <dsp:nvSpPr>
        <dsp:cNvPr id="0" name=""/>
        <dsp:cNvSpPr/>
      </dsp:nvSpPr>
      <dsp:spPr>
        <a:xfrm>
          <a:off x="0" y="564418"/>
          <a:ext cx="5669628" cy="989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You should ensure that the information you seek is not publicly available, through extensive searching of public website sources</a:t>
          </a:r>
        </a:p>
      </dsp:txBody>
      <dsp:txXfrm>
        <a:off x="48319" y="612737"/>
        <a:ext cx="5572990" cy="893182"/>
      </dsp:txXfrm>
    </dsp:sp>
    <dsp:sp modelId="{BD960ADC-17A6-4843-A6E1-3F1C2FE9538A}">
      <dsp:nvSpPr>
        <dsp:cNvPr id="0" name=""/>
        <dsp:cNvSpPr/>
      </dsp:nvSpPr>
      <dsp:spPr>
        <a:xfrm>
          <a:off x="0" y="1606078"/>
          <a:ext cx="5669628" cy="989820"/>
        </a:xfrm>
        <a:prstGeom prst="round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If you are sure that information does not publicly exist, you should carefully design questions which, if answered, would give you the information you seek</a:t>
          </a:r>
        </a:p>
      </dsp:txBody>
      <dsp:txXfrm>
        <a:off x="48319" y="1654397"/>
        <a:ext cx="5572990" cy="893182"/>
      </dsp:txXfrm>
    </dsp:sp>
    <dsp:sp modelId="{63612A32-F898-CF49-B99E-6FFCB2E715DE}">
      <dsp:nvSpPr>
        <dsp:cNvPr id="0" name=""/>
        <dsp:cNvSpPr/>
      </dsp:nvSpPr>
      <dsp:spPr>
        <a:xfrm>
          <a:off x="0" y="2647738"/>
          <a:ext cx="5669628" cy="989820"/>
        </a:xfrm>
        <a:prstGeom prst="roundRect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You should identify the department likely to hold the information</a:t>
          </a:r>
        </a:p>
      </dsp:txBody>
      <dsp:txXfrm>
        <a:off x="48319" y="2696057"/>
        <a:ext cx="5572990" cy="893182"/>
      </dsp:txXfrm>
    </dsp:sp>
    <dsp:sp modelId="{571A807B-163B-0A42-B472-B6200C8D3254}">
      <dsp:nvSpPr>
        <dsp:cNvPr id="0" name=""/>
        <dsp:cNvSpPr/>
      </dsp:nvSpPr>
      <dsp:spPr>
        <a:xfrm>
          <a:off x="0" y="3689398"/>
          <a:ext cx="5669628" cy="989820"/>
        </a:xfrm>
        <a:prstGeom prst="roundRect">
          <a:avLst/>
        </a:prstGeom>
        <a:solidFill>
          <a:schemeClr val="accent2">
            <a:hueOff val="4832709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You should write to the Freedom of Information Unit of the department, stating clearly the question you wish to ask and the information you seek</a:t>
          </a:r>
        </a:p>
      </dsp:txBody>
      <dsp:txXfrm>
        <a:off x="48319" y="3737717"/>
        <a:ext cx="5572990" cy="893182"/>
      </dsp:txXfrm>
    </dsp:sp>
    <dsp:sp modelId="{7E539A11-DC4F-1E4A-85C5-A21953AF568F}">
      <dsp:nvSpPr>
        <dsp:cNvPr id="0" name=""/>
        <dsp:cNvSpPr/>
      </dsp:nvSpPr>
      <dsp:spPr>
        <a:xfrm>
          <a:off x="0" y="4731058"/>
          <a:ext cx="5669628" cy="989820"/>
        </a:xfrm>
        <a:prstGeom prst="round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You do not have to disclose why you want it.</a:t>
          </a:r>
        </a:p>
      </dsp:txBody>
      <dsp:txXfrm>
        <a:off x="48319" y="4779377"/>
        <a:ext cx="5572990" cy="8931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5D106-07FA-44B8-A846-F21431AD1353}">
      <dsp:nvSpPr>
        <dsp:cNvPr id="0" name=""/>
        <dsp:cNvSpPr/>
      </dsp:nvSpPr>
      <dsp:spPr>
        <a:xfrm>
          <a:off x="0" y="537"/>
          <a:ext cx="5669628" cy="7393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9626C-B750-426E-862C-2C5078422077}">
      <dsp:nvSpPr>
        <dsp:cNvPr id="0" name=""/>
        <dsp:cNvSpPr/>
      </dsp:nvSpPr>
      <dsp:spPr>
        <a:xfrm>
          <a:off x="223644" y="166884"/>
          <a:ext cx="406626" cy="406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95A10-CCC1-42AB-A150-D56A90F75CF7}">
      <dsp:nvSpPr>
        <dsp:cNvPr id="0" name=""/>
        <dsp:cNvSpPr/>
      </dsp:nvSpPr>
      <dsp:spPr>
        <a:xfrm>
          <a:off x="853914" y="537"/>
          <a:ext cx="4815713" cy="739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45" tIns="78245" rIns="78245" bIns="7824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Write a letter. It can be sent by email.</a:t>
          </a:r>
          <a:endParaRPr lang="en-US" sz="1400" kern="1200"/>
        </a:p>
      </dsp:txBody>
      <dsp:txXfrm>
        <a:off x="853914" y="537"/>
        <a:ext cx="4815713" cy="739320"/>
      </dsp:txXfrm>
    </dsp:sp>
    <dsp:sp modelId="{9F176EAC-99EB-4619-A524-8C686D177E8D}">
      <dsp:nvSpPr>
        <dsp:cNvPr id="0" name=""/>
        <dsp:cNvSpPr/>
      </dsp:nvSpPr>
      <dsp:spPr>
        <a:xfrm>
          <a:off x="0" y="924687"/>
          <a:ext cx="5669628" cy="7393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A0848-A2A8-473E-BF54-2EC62333E2D3}">
      <dsp:nvSpPr>
        <dsp:cNvPr id="0" name=""/>
        <dsp:cNvSpPr/>
      </dsp:nvSpPr>
      <dsp:spPr>
        <a:xfrm>
          <a:off x="223644" y="1091034"/>
          <a:ext cx="406626" cy="406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C76E3-7ED0-4391-BEE6-BF5868BDC6E0}">
      <dsp:nvSpPr>
        <dsp:cNvPr id="0" name=""/>
        <dsp:cNvSpPr/>
      </dsp:nvSpPr>
      <dsp:spPr>
        <a:xfrm>
          <a:off x="853914" y="924687"/>
          <a:ext cx="4815713" cy="739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45" tIns="78245" rIns="78245" bIns="7824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Clearly state that you are making an FOI request.</a:t>
          </a:r>
          <a:endParaRPr lang="en-US" sz="1400" kern="1200"/>
        </a:p>
      </dsp:txBody>
      <dsp:txXfrm>
        <a:off x="853914" y="924687"/>
        <a:ext cx="4815713" cy="739320"/>
      </dsp:txXfrm>
    </dsp:sp>
    <dsp:sp modelId="{DD44ECB7-E085-4CF2-9C41-5E6E04ED2F07}">
      <dsp:nvSpPr>
        <dsp:cNvPr id="0" name=""/>
        <dsp:cNvSpPr/>
      </dsp:nvSpPr>
      <dsp:spPr>
        <a:xfrm>
          <a:off x="0" y="1848837"/>
          <a:ext cx="5669628" cy="7393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8B4584-ACFF-4F3F-A82F-E863E6457879}">
      <dsp:nvSpPr>
        <dsp:cNvPr id="0" name=""/>
        <dsp:cNvSpPr/>
      </dsp:nvSpPr>
      <dsp:spPr>
        <a:xfrm>
          <a:off x="223644" y="2015184"/>
          <a:ext cx="406626" cy="406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BBB46-D04C-4E8F-BC15-C7B26497627F}">
      <dsp:nvSpPr>
        <dsp:cNvPr id="0" name=""/>
        <dsp:cNvSpPr/>
      </dsp:nvSpPr>
      <dsp:spPr>
        <a:xfrm>
          <a:off x="853914" y="1848837"/>
          <a:ext cx="4815713" cy="739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45" tIns="78245" rIns="78245" bIns="7824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Provide as much detail as possible about the information you are seeking to help the public body locate the records.</a:t>
          </a:r>
          <a:endParaRPr lang="en-US" sz="1400" kern="1200"/>
        </a:p>
      </dsp:txBody>
      <dsp:txXfrm>
        <a:off x="853914" y="1848837"/>
        <a:ext cx="4815713" cy="739320"/>
      </dsp:txXfrm>
    </dsp:sp>
    <dsp:sp modelId="{75BE0309-A642-419C-A51C-01588921FAA0}">
      <dsp:nvSpPr>
        <dsp:cNvPr id="0" name=""/>
        <dsp:cNvSpPr/>
      </dsp:nvSpPr>
      <dsp:spPr>
        <a:xfrm>
          <a:off x="0" y="2772988"/>
          <a:ext cx="5669628" cy="7393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B855F-793B-4AD4-B1EF-F32E138A3115}">
      <dsp:nvSpPr>
        <dsp:cNvPr id="0" name=""/>
        <dsp:cNvSpPr/>
      </dsp:nvSpPr>
      <dsp:spPr>
        <a:xfrm>
          <a:off x="223644" y="2939335"/>
          <a:ext cx="406626" cy="4066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DC812-652E-43DD-A00B-08A263DDC9CE}">
      <dsp:nvSpPr>
        <dsp:cNvPr id="0" name=""/>
        <dsp:cNvSpPr/>
      </dsp:nvSpPr>
      <dsp:spPr>
        <a:xfrm>
          <a:off x="853914" y="2772988"/>
          <a:ext cx="4815713" cy="739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45" tIns="78245" rIns="78245" bIns="7824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Include your name, contact details, and a preferred method of communication.</a:t>
          </a:r>
          <a:endParaRPr lang="en-US" sz="1400" kern="1200"/>
        </a:p>
      </dsp:txBody>
      <dsp:txXfrm>
        <a:off x="853914" y="2772988"/>
        <a:ext cx="4815713" cy="739320"/>
      </dsp:txXfrm>
    </dsp:sp>
    <dsp:sp modelId="{7E0F9FB4-4ADA-46A3-8256-F823C491CC72}">
      <dsp:nvSpPr>
        <dsp:cNvPr id="0" name=""/>
        <dsp:cNvSpPr/>
      </dsp:nvSpPr>
      <dsp:spPr>
        <a:xfrm>
          <a:off x="0" y="3697138"/>
          <a:ext cx="5669628" cy="7393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DD348-3FC4-460B-A089-3D6E05F21A40}">
      <dsp:nvSpPr>
        <dsp:cNvPr id="0" name=""/>
        <dsp:cNvSpPr/>
      </dsp:nvSpPr>
      <dsp:spPr>
        <a:xfrm>
          <a:off x="223644" y="3863485"/>
          <a:ext cx="406626" cy="4066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A45A5-6317-4FAF-A136-01CEBA2A55D9}">
      <dsp:nvSpPr>
        <dsp:cNvPr id="0" name=""/>
        <dsp:cNvSpPr/>
      </dsp:nvSpPr>
      <dsp:spPr>
        <a:xfrm>
          <a:off x="853914" y="3697138"/>
          <a:ext cx="4815713" cy="739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45" tIns="78245" rIns="78245" bIns="7824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The public body is required to acknowledge receipt of your request within 10 working days.</a:t>
          </a:r>
          <a:endParaRPr lang="en-US" sz="1400" kern="1200"/>
        </a:p>
      </dsp:txBody>
      <dsp:txXfrm>
        <a:off x="853914" y="3697138"/>
        <a:ext cx="4815713" cy="739320"/>
      </dsp:txXfrm>
    </dsp:sp>
    <dsp:sp modelId="{CB688FFC-B24B-48EA-B91D-5B2FF5CA16E4}">
      <dsp:nvSpPr>
        <dsp:cNvPr id="0" name=""/>
        <dsp:cNvSpPr/>
      </dsp:nvSpPr>
      <dsp:spPr>
        <a:xfrm>
          <a:off x="0" y="4621289"/>
          <a:ext cx="5669628" cy="7393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0629C-3013-4904-B8D6-DFBDC812EC88}">
      <dsp:nvSpPr>
        <dsp:cNvPr id="0" name=""/>
        <dsp:cNvSpPr/>
      </dsp:nvSpPr>
      <dsp:spPr>
        <a:xfrm>
          <a:off x="223644" y="4787636"/>
          <a:ext cx="406626" cy="40662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19575-F47B-4F20-9AA3-A94334CEBE7D}">
      <dsp:nvSpPr>
        <dsp:cNvPr id="0" name=""/>
        <dsp:cNvSpPr/>
      </dsp:nvSpPr>
      <dsp:spPr>
        <a:xfrm>
          <a:off x="853914" y="4621289"/>
          <a:ext cx="4815713" cy="739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45" tIns="78245" rIns="78245" bIns="7824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They must issue a decision on your request within 20 working days of receiving it. </a:t>
          </a:r>
          <a:endParaRPr lang="en-US" sz="1400" kern="1200"/>
        </a:p>
      </dsp:txBody>
      <dsp:txXfrm>
        <a:off x="853914" y="4621289"/>
        <a:ext cx="4815713" cy="739320"/>
      </dsp:txXfrm>
    </dsp:sp>
    <dsp:sp modelId="{25D8B7C1-532F-49DB-B05C-03111FBFD863}">
      <dsp:nvSpPr>
        <dsp:cNvPr id="0" name=""/>
        <dsp:cNvSpPr/>
      </dsp:nvSpPr>
      <dsp:spPr>
        <a:xfrm>
          <a:off x="0" y="5545439"/>
          <a:ext cx="5669628" cy="7393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C3D79-D3ED-4234-BD41-DE6B06026B90}">
      <dsp:nvSpPr>
        <dsp:cNvPr id="0" name=""/>
        <dsp:cNvSpPr/>
      </dsp:nvSpPr>
      <dsp:spPr>
        <a:xfrm>
          <a:off x="223644" y="5711786"/>
          <a:ext cx="406626" cy="40662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5A9B7-4B46-4E83-9A83-8AE8E14BD1F3}">
      <dsp:nvSpPr>
        <dsp:cNvPr id="0" name=""/>
        <dsp:cNvSpPr/>
      </dsp:nvSpPr>
      <dsp:spPr>
        <a:xfrm>
          <a:off x="853914" y="5545439"/>
          <a:ext cx="4815713" cy="739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45" tIns="78245" rIns="78245" bIns="7824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This period can be extended by an additional 4 weeks if necessary, but you will be informed of the extension.</a:t>
          </a:r>
          <a:endParaRPr lang="en-US" sz="1400" kern="1200"/>
        </a:p>
      </dsp:txBody>
      <dsp:txXfrm>
        <a:off x="853914" y="5545439"/>
        <a:ext cx="4815713" cy="739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6F325-B588-4C2A-11AE-B8475ABF5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630832-3E99-6AEF-E991-806880957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A5FAC-033D-71C5-72AC-0D1AD1E8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8059E-969F-290F-5172-2B9EBFE77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D4EE9-5B16-6C7D-F0B0-91792432B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2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6891E-8C15-DC90-73AF-65D64B6CA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44EF9B-1BC5-A5A0-1DC5-230036EF7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765F8-C3A3-11B5-3376-AEFE87BD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1A64C-CAA8-C81B-4A71-7335B0BD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B5A17-E7A3-1856-244D-B08795B38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C6A253-52C1-6D3E-E1B4-916E8F801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05254D-E23C-7F03-B7C5-6EE751E92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C2F7A-4618-11BF-4A55-94665EB5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08109-98FD-3ACD-4C28-5655FAD0A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FB2F0-4048-08A8-6A0F-ABA76EF3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0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E9D5-375A-21C6-1760-FA98CA0FA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1C4BE-14BC-A6BF-080D-645D3AE4B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B3DA5-AA52-B399-7F5D-34456B1B7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4BE29-2B89-EAEA-8050-92A180B34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FE0F4-E5B8-003B-2ECA-31125AB4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0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A2D8-4A0A-4373-C215-77859C6F6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C11C4-6577-6484-AB3D-D78D789F4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C6C7C-A097-1CAE-8BC3-0B826CD62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4C5CC-D09D-DAFC-5F5F-879BEFE1C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8FD5B-5460-00B5-CEB7-25C8E2FED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5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90A72-EF56-67B0-151B-92F4BFB7E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DE8FB-8008-0115-1BCC-042DC7606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71A33-D953-4197-2ABF-25D60F9B8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2A805-BFF6-34B7-E399-B2C034134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9FA94-E679-3C65-10C0-C31C4878D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A4C64-64A3-A823-E269-A05AFB12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9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1472D-C9D7-823C-3007-5E36FE330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AC648-4226-5AD5-44F1-B7A9B719C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94245-141C-19FB-5824-8C83A2F9D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A66BFD-B05B-72E2-B266-F90B7B3453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28B42-7506-924F-1347-C21B51F8C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69F7ED-7CDE-52B9-DD3C-3EB09F379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58365D-9A40-BADC-995B-7A00CF392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CD67E0-F460-B6A2-5FB5-A32BD6527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0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B1097-D8FC-8E4D-B3C7-DD39CE994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48A7F-EA6D-9837-760C-0DCDCEC18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7042D-82EB-A691-EA33-007BF270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7A4A7B-C6AC-35DE-AA0F-30E4D845A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5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E3C522-1FFE-2859-F557-80A4553BC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4EC1B9-F91D-EB41-B6FD-322E0454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D0028-09E0-2881-225B-D616E10A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5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FE8C-3260-5D7A-23C0-A2B5B49B7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0F71E-0145-26D5-E097-F139E8B3C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5B48D-D01A-E3E9-5012-DFB26B7A3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D164A-F408-2638-C2BD-160507C1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C1904-5976-4792-1D11-242CC1605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8069D-CD1F-D09C-EFD5-59ECB286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4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D86F0-07C0-F429-F9E2-481B7272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86F2A-67A3-5AAA-D349-6D8AA422A4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F745D-4E47-68B0-F8A6-E61D387D9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569DA-B081-7DFB-28D7-9EAFB0B6A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1C65C-66AB-3A5E-86B1-37FC3474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1DAD8-07AF-882C-A64A-C48D631E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0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3A0BB-2A48-CF2D-4E6F-940E73633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4DEF5-80CC-DE5E-C5B8-494F6634B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A52DD-4765-B6B5-B240-33BAF1961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D103E-4049-DB9A-19E6-F413EC7CA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5A731-9148-6948-EAD6-57AB9E352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3321" y="640080"/>
            <a:ext cx="4688333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4700" dirty="0"/>
              <a:t>GDPR Compliance &amp; FOI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3320" y="4636008"/>
            <a:ext cx="4688333" cy="1572768"/>
          </a:xfrm>
        </p:spPr>
        <p:txBody>
          <a:bodyPr>
            <a:normAutofit/>
          </a:bodyPr>
          <a:lstStyle/>
          <a:p>
            <a:pPr algn="l"/>
            <a:r>
              <a:rPr dirty="0"/>
              <a:t>Understanding Rules and Dispelling Myths</a:t>
            </a:r>
            <a:endParaRPr lang="en-GB" dirty="0"/>
          </a:p>
          <a:p>
            <a:pPr algn="l"/>
            <a:r>
              <a:rPr lang="en-IE" dirty="0"/>
              <a:t>Ben Archibald</a:t>
            </a:r>
            <a:endParaRPr lang="en-GB" dirty="0"/>
          </a:p>
          <a:p>
            <a:pPr algn="l"/>
            <a:r>
              <a:rPr lang="en-IE" dirty="0"/>
              <a:t>SUT 2024</a:t>
            </a:r>
            <a:endParaRPr lang="en-GB" dirty="0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8106E31D-5C4D-65F1-7A1C-9E1972DBDC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48" r="8054" b="-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646" y="440926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35827AF9-7299-803A-0C61-3750E23AA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71" r="21354"/>
          <a:stretch/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en-GB" sz="3500"/>
              <a:t>Practical Steps to Ensure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487" y="2743200"/>
            <a:ext cx="3935505" cy="3496878"/>
          </a:xfrm>
        </p:spPr>
        <p:txBody>
          <a:bodyPr anchor="ctr">
            <a:normAutofit/>
          </a:bodyPr>
          <a:lstStyle/>
          <a:p>
            <a:r>
              <a:rPr lang="en-GB" sz="1700" dirty="0"/>
              <a:t>Run A DPIA just once</a:t>
            </a:r>
          </a:p>
          <a:p>
            <a:r>
              <a:rPr lang="en-GB" sz="1700" dirty="0"/>
              <a:t>- Identifying areas of non-compliance</a:t>
            </a:r>
          </a:p>
          <a:p>
            <a:r>
              <a:rPr lang="en-GB" sz="1700" dirty="0"/>
              <a:t>Updating Policies and Procedures</a:t>
            </a:r>
          </a:p>
          <a:p>
            <a:r>
              <a:rPr lang="en-GB" sz="1700" dirty="0"/>
              <a:t>- Privacy policies</a:t>
            </a:r>
          </a:p>
          <a:p>
            <a:r>
              <a:rPr lang="en-GB" sz="1700" dirty="0"/>
              <a:t>- Data protection policies</a:t>
            </a:r>
          </a:p>
          <a:p>
            <a:r>
              <a:rPr lang="en-GB" sz="1700" dirty="0"/>
              <a:t>Technical Measures</a:t>
            </a:r>
          </a:p>
          <a:p>
            <a:r>
              <a:rPr lang="en-GB" sz="1700" dirty="0"/>
              <a:t>- Encryption and firewalling</a:t>
            </a:r>
          </a:p>
          <a:p>
            <a:r>
              <a:rPr lang="en-GB" sz="1700" dirty="0"/>
              <a:t>- Access controls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08627FB6-A41A-C450-F6EE-2CD3EB39B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67" r="50139" b="-2"/>
          <a:stretch/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en-GB" sz="3500"/>
              <a:t>Resources and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487" y="2743200"/>
            <a:ext cx="3935505" cy="3496878"/>
          </a:xfrm>
        </p:spPr>
        <p:txBody>
          <a:bodyPr anchor="ctr">
            <a:normAutofit/>
          </a:bodyPr>
          <a:lstStyle/>
          <a:p>
            <a:r>
              <a:rPr lang="en-GB" sz="1700" dirty="0"/>
              <a:t>GDPR Compliance Tools</a:t>
            </a:r>
          </a:p>
          <a:p>
            <a:r>
              <a:rPr lang="en-GB" sz="1700" dirty="0"/>
              <a:t>- Checklists and templates</a:t>
            </a:r>
          </a:p>
          <a:p>
            <a:r>
              <a:rPr lang="en-GB" sz="1700" dirty="0"/>
              <a:t>Further Reading</a:t>
            </a:r>
          </a:p>
          <a:p>
            <a:r>
              <a:rPr lang="en-GB" sz="1700" dirty="0"/>
              <a:t>- Official GDPR documentation</a:t>
            </a:r>
          </a:p>
          <a:p>
            <a:r>
              <a:rPr lang="en-GB" sz="1700" dirty="0"/>
              <a:t>- The Checklist on the SUT Website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How USI will help you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We can help you with data minimisation with a quick look at your proposed study</a:t>
            </a:r>
          </a:p>
          <a:p>
            <a:r>
              <a:rPr lang="en-IE" dirty="0"/>
              <a:t>We can give you advice on special category data</a:t>
            </a:r>
          </a:p>
          <a:p>
            <a:r>
              <a:rPr lang="en-IE" dirty="0"/>
              <a:t>We can give you advice on security precautions to take on your data</a:t>
            </a:r>
          </a:p>
          <a:p>
            <a:r>
              <a:rPr lang="en-IE" dirty="0"/>
              <a:t>We can help you write a consent and processing practice statement (and there’s a sample in the supporting material on the </a:t>
            </a:r>
            <a:r>
              <a:rPr lang="en-IE"/>
              <a:t>SUT website)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6" y="-2"/>
            <a:ext cx="2601176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994410" y="1947672"/>
            <a:ext cx="4471416" cy="2788920"/>
          </a:xfrm>
        </p:spPr>
        <p:txBody>
          <a:bodyPr anchor="ctr">
            <a:normAutofit/>
          </a:bodyPr>
          <a:lstStyle/>
          <a:p>
            <a:r>
              <a:rPr lang="gd-GB" sz="4200">
                <a:solidFill>
                  <a:schemeClr val="bg1"/>
                </a:solidFill>
              </a:rPr>
              <a:t>FOIs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CFA86C-B8FE-23CB-19F3-76FDF4FC83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981016"/>
              </p:ext>
            </p:extLst>
          </p:nvPr>
        </p:nvGraphicFramePr>
        <p:xfrm>
          <a:off x="2845722" y="288758"/>
          <a:ext cx="5669628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6" y="-2"/>
            <a:ext cx="2601176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1C3A23-F2CF-4436-0739-805AA1A13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994410" y="1947672"/>
            <a:ext cx="4471416" cy="2788920"/>
          </a:xfrm>
        </p:spPr>
        <p:txBody>
          <a:bodyPr anchor="ctr">
            <a:normAutofit/>
          </a:bodyPr>
          <a:lstStyle/>
          <a:p>
            <a:r>
              <a:rPr lang="en-US" sz="4200">
                <a:solidFill>
                  <a:schemeClr val="bg1"/>
                </a:solidFill>
              </a:rPr>
              <a:t>Initial stages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19F658-FB43-E619-69CD-E4DD94F123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492341"/>
              </p:ext>
            </p:extLst>
          </p:nvPr>
        </p:nvGraphicFramePr>
        <p:xfrm>
          <a:off x="2845722" y="288758"/>
          <a:ext cx="5669628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3794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6" y="-2"/>
            <a:ext cx="2601176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BF0B5E-893F-45FF-F15F-5B8880498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994410" y="1947672"/>
            <a:ext cx="4471416" cy="2788920"/>
          </a:xfrm>
        </p:spPr>
        <p:txBody>
          <a:bodyPr anchor="ctr">
            <a:normAutofit/>
          </a:bodyPr>
          <a:lstStyle/>
          <a:p>
            <a:r>
              <a:rPr lang="en-US" sz="4200">
                <a:solidFill>
                  <a:schemeClr val="bg1"/>
                </a:solidFill>
              </a:rPr>
              <a:t>The process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46291A-D4F4-F5F8-03C4-92A5970CD0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750879"/>
              </p:ext>
            </p:extLst>
          </p:nvPr>
        </p:nvGraphicFramePr>
        <p:xfrm>
          <a:off x="2845722" y="288758"/>
          <a:ext cx="5669628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8226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6" y="-2"/>
            <a:ext cx="2601176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5424A3F-1242-9BC0-C6C2-4AEBCB08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994410" y="1947672"/>
            <a:ext cx="4471416" cy="2788920"/>
          </a:xfrm>
        </p:spPr>
        <p:txBody>
          <a:bodyPr anchor="ctr">
            <a:normAutofit/>
          </a:bodyPr>
          <a:lstStyle/>
          <a:p>
            <a:r>
              <a:rPr lang="en-US" sz="4200">
                <a:solidFill>
                  <a:schemeClr val="bg1"/>
                </a:solidFill>
              </a:rPr>
              <a:t>Outcomes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6FFBA3-4BE2-A153-49F0-4AA6165B91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750736"/>
              </p:ext>
            </p:extLst>
          </p:nvPr>
        </p:nvGraphicFramePr>
        <p:xfrm>
          <a:off x="2845722" y="288758"/>
          <a:ext cx="5669628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941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314D1-E260-BAA3-8BA7-4AD84A05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well formed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92372-CB48-23E1-0C9B-F656B023C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E" b="1" dirty="0"/>
              <a:t>Ben Archibald</a:t>
            </a:r>
            <a:br>
              <a:rPr lang="en-IE" b="1" dirty="0"/>
            </a:br>
            <a:r>
              <a:rPr lang="en-IE" b="1" dirty="0"/>
              <a:t>Union of Students in Ireland</a:t>
            </a:r>
            <a:br>
              <a:rPr lang="en-IE" b="1" dirty="0"/>
            </a:br>
            <a:r>
              <a:rPr lang="en-IE" b="1" dirty="0"/>
              <a:t>12 Shamrock Villas</a:t>
            </a:r>
            <a:br>
              <a:rPr lang="en-IE" b="1" dirty="0"/>
            </a:br>
            <a:r>
              <a:rPr lang="en-IE" b="1" dirty="0"/>
              <a:t>Dublin D6W XH75</a:t>
            </a:r>
            <a:endParaRPr lang="en-IE" dirty="0"/>
          </a:p>
          <a:p>
            <a:pPr marL="0" indent="0">
              <a:buNone/>
            </a:pPr>
            <a:r>
              <a:rPr lang="en-IE" b="1" dirty="0"/>
              <a:t>FOI Officer</a:t>
            </a:r>
            <a:br>
              <a:rPr lang="en-IE" dirty="0"/>
            </a:br>
            <a:r>
              <a:rPr lang="en-IE" dirty="0"/>
              <a:t>Department of Agriculture, Food and the Marine</a:t>
            </a:r>
            <a:br>
              <a:rPr lang="en-IE" dirty="0"/>
            </a:br>
            <a:r>
              <a:rPr lang="en-IE" dirty="0"/>
              <a:t>Agriculture House</a:t>
            </a:r>
            <a:br>
              <a:rPr lang="en-IE" dirty="0"/>
            </a:br>
            <a:r>
              <a:rPr lang="en-IE" dirty="0"/>
              <a:t>Kildare Street</a:t>
            </a:r>
            <a:br>
              <a:rPr lang="en-IE" dirty="0"/>
            </a:br>
            <a:r>
              <a:rPr lang="en-IE" dirty="0"/>
              <a:t>Dublin 2</a:t>
            </a:r>
            <a:br>
              <a:rPr lang="en-IE" dirty="0"/>
            </a:br>
            <a:r>
              <a:rPr lang="en-IE" dirty="0"/>
              <a:t>D02 WK12</a:t>
            </a:r>
            <a:br>
              <a:rPr lang="en-IE" dirty="0"/>
            </a:br>
            <a:r>
              <a:rPr lang="en-IE" dirty="0"/>
              <a:t>Ireland</a:t>
            </a:r>
          </a:p>
          <a:p>
            <a:pPr marL="0" indent="0">
              <a:buNone/>
            </a:pPr>
            <a:r>
              <a:rPr lang="en-IE" dirty="0"/>
              <a:t>Dear FOI Officer,</a:t>
            </a:r>
          </a:p>
          <a:p>
            <a:pPr marL="0" indent="0">
              <a:buNone/>
            </a:pPr>
            <a:r>
              <a:rPr lang="en-IE" dirty="0"/>
              <a:t>I am writing to request information under the Freedom of Information Act 2014. Specifically, I am seeking to obtain the following information:</a:t>
            </a:r>
          </a:p>
          <a:p>
            <a:pPr marL="342900" lvl="1" indent="0">
              <a:buNone/>
            </a:pPr>
            <a:r>
              <a:rPr lang="en-IE" sz="2200" b="1" dirty="0"/>
              <a:t>The total amount of money spent on biscuits by the Department of Agriculture, Food and the Marine in the year 2023.</a:t>
            </a:r>
          </a:p>
          <a:p>
            <a:pPr marL="0" indent="0">
              <a:buNone/>
            </a:pPr>
            <a:r>
              <a:rPr lang="en-IE" dirty="0"/>
              <a:t>I would appreciate it if you could provide a detailed breakdown of the expenditure, including the types of biscuits purchased, the quantity, and the cost associated with each purchase if available.</a:t>
            </a:r>
          </a:p>
          <a:p>
            <a:pPr marL="0" indent="0">
              <a:buNone/>
            </a:pPr>
            <a:r>
              <a:rPr lang="en-IE" dirty="0"/>
              <a:t>Please let me know if there are any fees associated with this request before you proceed. I would prefer to receive the information electronically at the email address provided above.</a:t>
            </a:r>
          </a:p>
          <a:p>
            <a:pPr marL="0" indent="0">
              <a:buNone/>
            </a:pPr>
            <a:r>
              <a:rPr lang="en-IE" dirty="0"/>
              <a:t>Thank you for your assistance. I look forward to your response within the statutory time period.</a:t>
            </a:r>
          </a:p>
          <a:p>
            <a:pPr marL="0" indent="0">
              <a:buNone/>
            </a:pPr>
            <a:r>
              <a:rPr lang="en-IE" dirty="0"/>
              <a:t>Yours sincerely,</a:t>
            </a:r>
          </a:p>
          <a:p>
            <a:pPr marL="0" indent="0">
              <a:buNone/>
            </a:pPr>
            <a:r>
              <a:rPr lang="en-IE" dirty="0"/>
              <a:t>[Your Name]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970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Ben Archibald</a:t>
            </a:r>
            <a:endParaRPr dirty="0"/>
          </a:p>
          <a:p>
            <a:r>
              <a:rPr lang="en-IE" dirty="0"/>
              <a:t>manager@usi.ie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040626" cy="1325563"/>
          </a:xfrm>
        </p:spPr>
        <p:txBody>
          <a:bodyPr>
            <a:normAutofit/>
          </a:bodyPr>
          <a:lstStyle/>
          <a:p>
            <a:r>
              <a:t>Introduction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97C6A4-24D0-0E2E-2F44-BFB526AE5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59" r="25706" b="2"/>
          <a:stretch/>
        </p:blipFill>
        <p:spPr>
          <a:xfrm>
            <a:off x="4965970" y="1295416"/>
            <a:ext cx="4178030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2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2588" y="1656147"/>
            <a:ext cx="409575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054" y="587516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10825B-A0D5-2CD8-8551-5ECDC20580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969924"/>
              </p:ext>
            </p:extLst>
          </p:nvPr>
        </p:nvGraphicFramePr>
        <p:xfrm>
          <a:off x="628650" y="1825625"/>
          <a:ext cx="404062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629443B7-7CF6-D1EB-2CE0-FB4B9E23E1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908" r="23717"/>
          <a:stretch/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1AC653-EEC1-96DA-639E-70A2B10EC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en-US" sz="3500"/>
              <a:t>Purpose of GDPR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083C6-5124-0574-2C9A-B4F74A067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487" y="2743200"/>
            <a:ext cx="3935505" cy="3496878"/>
          </a:xfrm>
        </p:spPr>
        <p:txBody>
          <a:bodyPr anchor="ctr">
            <a:normAutofit/>
          </a:bodyPr>
          <a:lstStyle/>
          <a:p>
            <a:r>
              <a:rPr lang="en-US" sz="1700"/>
              <a:t>The protection of the citizen from unwarranted breaches of their freedom;</a:t>
            </a:r>
          </a:p>
          <a:p>
            <a:r>
              <a:rPr lang="en-US" sz="1700"/>
              <a:t>Commercial entities holding on to data about citizens can wield excessive power</a:t>
            </a:r>
          </a:p>
          <a:p>
            <a:r>
              <a:rPr lang="en-US" sz="1700"/>
              <a:t>Breaches of data protection can give bad actors the capacity to commit identity theft or actual first party theft from citizens</a:t>
            </a:r>
          </a:p>
          <a:p>
            <a:r>
              <a:rPr lang="en-US" sz="1700"/>
              <a:t>The GDPR attempts to reduce available data to threat actors</a:t>
            </a:r>
          </a:p>
        </p:txBody>
      </p:sp>
    </p:spTree>
    <p:extLst>
      <p:ext uri="{BB962C8B-B14F-4D97-AF65-F5344CB8AC3E}">
        <p14:creationId xmlns:p14="http://schemas.microsoft.com/office/powerpoint/2010/main" val="230023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699" cy="1325563"/>
          </a:xfrm>
        </p:spPr>
        <p:txBody>
          <a:bodyPr>
            <a:normAutofit/>
          </a:bodyPr>
          <a:lstStyle/>
          <a:p>
            <a:r>
              <a:t>Understanding GDPR</a:t>
            </a:r>
          </a:p>
        </p:txBody>
      </p:sp>
      <p:pic>
        <p:nvPicPr>
          <p:cNvPr id="6" name="Picture 5" descr="Close-up of a screen&#10;&#10;Description automatically generated">
            <a:extLst>
              <a:ext uri="{FF2B5EF4-FFF2-40B4-BE49-F238E27FC236}">
                <a16:creationId xmlns:a16="http://schemas.microsoft.com/office/drawing/2014/main" id="{65FACF73-7A24-63EB-9B6A-39FC49BDE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2" r="43665" b="-1"/>
          <a:stretch/>
        </p:blipFill>
        <p:spPr>
          <a:xfrm>
            <a:off x="5136688" y="1771078"/>
            <a:ext cx="337866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5235395" y="1929807"/>
            <a:ext cx="3417474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5741" y="1969050"/>
            <a:ext cx="500006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3331B0-066B-94E6-EBC9-DA46122169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965862"/>
              </p:ext>
            </p:extLst>
          </p:nvPr>
        </p:nvGraphicFramePr>
        <p:xfrm>
          <a:off x="628650" y="1825625"/>
          <a:ext cx="404502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IE" sz="3500">
                <a:solidFill>
                  <a:srgbClr val="FFFFFF"/>
                </a:solidFill>
              </a:rPr>
              <a:t>Common GDPR Myths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n-GB" sz="1700" dirty="0">
                <a:solidFill>
                  <a:srgbClr val="FF0000"/>
                </a:solidFill>
              </a:rPr>
              <a:t>GDPR only applies to EU-based organizations</a:t>
            </a:r>
          </a:p>
          <a:p>
            <a:r>
              <a:rPr lang="en-GB" sz="1700" dirty="0"/>
              <a:t>Reality: Applies to any organization processing the data of EU residents and still applies in the UK through “UK GDPR”</a:t>
            </a:r>
          </a:p>
          <a:p>
            <a:r>
              <a:rPr lang="en-GB" sz="1700" dirty="0">
                <a:solidFill>
                  <a:srgbClr val="FF0000"/>
                </a:solidFill>
              </a:rPr>
              <a:t>Small organizations are exempt from GDPR</a:t>
            </a:r>
          </a:p>
          <a:p>
            <a:r>
              <a:rPr lang="en-GB" sz="1700" dirty="0"/>
              <a:t>Reality: GDPR applies regardless of size – the principles are universal</a:t>
            </a:r>
          </a:p>
          <a:p>
            <a:r>
              <a:rPr lang="en-GB" sz="1700" dirty="0">
                <a:solidFill>
                  <a:srgbClr val="FF0000"/>
                </a:solidFill>
              </a:rPr>
              <a:t>Consent is the only basis for processing data</a:t>
            </a:r>
          </a:p>
          <a:p>
            <a:r>
              <a:rPr lang="en-GB" sz="1700" dirty="0"/>
              <a:t>Reality: There are multiple lawful bases for processing</a:t>
            </a:r>
          </a:p>
          <a:p>
            <a:r>
              <a:rPr lang="en-GB" sz="1700" dirty="0">
                <a:solidFill>
                  <a:srgbClr val="FF0000"/>
                </a:solidFill>
              </a:rPr>
              <a:t>GDPR is all about fines</a:t>
            </a:r>
          </a:p>
          <a:p>
            <a:r>
              <a:rPr lang="en-GB" sz="1700" dirty="0"/>
              <a:t>Reality: Focus is on protecting data and ensuring compliance</a:t>
            </a:r>
          </a:p>
          <a:p>
            <a:r>
              <a:rPr lang="en-GB" sz="1700" dirty="0">
                <a:solidFill>
                  <a:srgbClr val="FF0000"/>
                </a:solidFill>
              </a:rPr>
              <a:t>Anonymized data is always GDPR-compliant</a:t>
            </a:r>
          </a:p>
          <a:p>
            <a:r>
              <a:rPr lang="en-GB" sz="1700" dirty="0"/>
              <a:t>Reality: Anonymization must be </a:t>
            </a:r>
            <a:r>
              <a:rPr lang="en-GB" sz="1700" b="1" dirty="0"/>
              <a:t>thorough AF</a:t>
            </a:r>
            <a:r>
              <a:rPr lang="en-GB" sz="1700" dirty="0"/>
              <a:t> to fall outside GDPR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IE" sz="3500">
                <a:solidFill>
                  <a:srgbClr val="FFFFFF"/>
                </a:solidFill>
              </a:rPr>
              <a:t>Data Subject Rights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709B3C2E-74A5-A831-1F91-B70181D245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4853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IE" sz="3500">
                <a:solidFill>
                  <a:srgbClr val="FFFFFF"/>
                </a:solidFill>
              </a:rPr>
              <a:t>Implementing GDPR Compliance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A03B49-F9A6-CF46-B723-9C58002262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017042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96CABE-72D1-4E98-7011-A52C73CF0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IE" sz="3500">
                <a:solidFill>
                  <a:srgbClr val="FFFFFF"/>
                </a:solidFill>
              </a:rPr>
              <a:t>Recommendation: Limit your data take</a:t>
            </a:r>
            <a:endParaRPr lang="en-GB" sz="35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CF2688-1CA4-BD23-C0D3-51AD8BF33D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881620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52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6D5CE-F9FD-1CD9-FB5B-E3565B897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Recommendation: Process and Erase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7D2426B-E664-097B-DC82-5BEA4F1A5A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827660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2900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19315</TotalTime>
  <Words>1109</Words>
  <Application>Microsoft Macintosh PowerPoint</Application>
  <PresentationFormat>On-screen Show (4:3)</PresentationFormat>
  <Paragraphs>119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Office Theme</vt:lpstr>
      <vt:lpstr>GDPR Compliance &amp; FOI</vt:lpstr>
      <vt:lpstr>Introduction</vt:lpstr>
      <vt:lpstr>Purpose of GDPR</vt:lpstr>
      <vt:lpstr>Understanding GDPR</vt:lpstr>
      <vt:lpstr>Common GDPR Myths</vt:lpstr>
      <vt:lpstr>Data Subject Rights</vt:lpstr>
      <vt:lpstr>Implementing GDPR Compliance</vt:lpstr>
      <vt:lpstr>Recommendation: Limit your data take</vt:lpstr>
      <vt:lpstr>Recommendation: Process and Erase</vt:lpstr>
      <vt:lpstr>Practical Steps to Ensure Compliance</vt:lpstr>
      <vt:lpstr>Resources and Support</vt:lpstr>
      <vt:lpstr>How USI will help you</vt:lpstr>
      <vt:lpstr>FOIs</vt:lpstr>
      <vt:lpstr>Initial stages</vt:lpstr>
      <vt:lpstr>The process</vt:lpstr>
      <vt:lpstr>Outcomes</vt:lpstr>
      <vt:lpstr>A well formed request</vt:lpstr>
      <vt:lpstr>Contact Information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Ben Archibald</cp:lastModifiedBy>
  <cp:revision>2</cp:revision>
  <dcterms:created xsi:type="dcterms:W3CDTF">2013-01-27T09:14:16Z</dcterms:created>
  <dcterms:modified xsi:type="dcterms:W3CDTF">2024-07-18T14:44:06Z</dcterms:modified>
  <cp:category/>
</cp:coreProperties>
</file>