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7" r:id="rId4"/>
    <p:sldId id="259" r:id="rId5"/>
    <p:sldId id="274" r:id="rId6"/>
    <p:sldId id="275" r:id="rId7"/>
    <p:sldId id="276" r:id="rId8"/>
    <p:sldId id="283" r:id="rId9"/>
    <p:sldId id="284" r:id="rId10"/>
    <p:sldId id="260" r:id="rId11"/>
    <p:sldId id="280" r:id="rId12"/>
    <p:sldId id="281" r:id="rId13"/>
    <p:sldId id="261" r:id="rId14"/>
    <p:sldId id="278" r:id="rId15"/>
    <p:sldId id="263" r:id="rId16"/>
    <p:sldId id="264" r:id="rId17"/>
    <p:sldId id="265" r:id="rId18"/>
    <p:sldId id="279" r:id="rId19"/>
    <p:sldId id="267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 snapToObjects="1">
      <p:cViewPr varScale="1">
        <p:scale>
          <a:sx n="120" d="100"/>
          <a:sy n="120" d="100"/>
        </p:scale>
        <p:origin x="7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Archibald" userId="6905f8e5-c437-4718-ade4-a22ab699d8ca" providerId="ADAL" clId="{52D75C07-CFA2-4208-A0D6-A023D86D998C}"/>
    <pc:docChg chg="undo custSel addSld delSld modSld">
      <pc:chgData name="Ben Archibald" userId="6905f8e5-c437-4718-ade4-a22ab699d8ca" providerId="ADAL" clId="{52D75C07-CFA2-4208-A0D6-A023D86D998C}" dt="2024-06-12T15:37:43.790" v="1164" actId="20577"/>
      <pc:docMkLst>
        <pc:docMk/>
      </pc:docMkLst>
      <pc:sldChg chg="addSp delSp modSp mod setBg addAnim modAnim">
        <pc:chgData name="Ben Archibald" userId="6905f8e5-c437-4718-ade4-a22ab699d8ca" providerId="ADAL" clId="{52D75C07-CFA2-4208-A0D6-A023D86D998C}" dt="2024-06-12T15:37:43.790" v="1164" actId="20577"/>
        <pc:sldMkLst>
          <pc:docMk/>
          <pc:sldMk cId="0" sldId="256"/>
        </pc:sldMkLst>
        <pc:spChg chg="mod">
          <ac:chgData name="Ben Archibald" userId="6905f8e5-c437-4718-ade4-a22ab699d8ca" providerId="ADAL" clId="{52D75C07-CFA2-4208-A0D6-A023D86D998C}" dt="2024-05-29T11:07:40.695" v="58" actId="26606"/>
          <ac:spMkLst>
            <pc:docMk/>
            <pc:sldMk cId="0" sldId="256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6-12T15:37:43.790" v="1164" actId="20577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Ben Archibald" userId="6905f8e5-c437-4718-ade4-a22ab699d8ca" providerId="ADAL" clId="{52D75C07-CFA2-4208-A0D6-A023D86D998C}" dt="2024-05-29T11:07:40.695" v="58" actId="26606"/>
          <ac:spMkLst>
            <pc:docMk/>
            <pc:sldMk cId="0" sldId="256"/>
            <ac:spMk id="9" creationId="{4D60F200-5EB0-B223-2439-C96C67F0FEE1}"/>
          </ac:spMkLst>
        </pc:spChg>
        <pc:spChg chg="add del">
          <ac:chgData name="Ben Archibald" userId="6905f8e5-c437-4718-ade4-a22ab699d8ca" providerId="ADAL" clId="{52D75C07-CFA2-4208-A0D6-A023D86D998C}" dt="2024-05-29T11:07:40.695" v="58" actId="26606"/>
          <ac:spMkLst>
            <pc:docMk/>
            <pc:sldMk cId="0" sldId="256"/>
            <ac:spMk id="11" creationId="{F92CB243-67C5-E304-31A0-4D7D607BAFBA}"/>
          </ac:spMkLst>
        </pc:spChg>
        <pc:spChg chg="add del">
          <ac:chgData name="Ben Archibald" userId="6905f8e5-c437-4718-ade4-a22ab699d8ca" providerId="ADAL" clId="{52D75C07-CFA2-4208-A0D6-A023D86D998C}" dt="2024-05-29T11:07:40.695" v="58" actId="26606"/>
          <ac:spMkLst>
            <pc:docMk/>
            <pc:sldMk cId="0" sldId="256"/>
            <ac:spMk id="13" creationId="{11A95761-C93E-94BF-087D-D2A823789EAB}"/>
          </ac:spMkLst>
        </pc:spChg>
        <pc:spChg chg="add del">
          <ac:chgData name="Ben Archibald" userId="6905f8e5-c437-4718-ade4-a22ab699d8ca" providerId="ADAL" clId="{52D75C07-CFA2-4208-A0D6-A023D86D998C}" dt="2024-05-29T11:07:40.695" v="58" actId="26606"/>
          <ac:spMkLst>
            <pc:docMk/>
            <pc:sldMk cId="0" sldId="256"/>
            <ac:spMk id="15" creationId="{6E63D1A5-FD49-4756-F62E-786C34E631EF}"/>
          </ac:spMkLst>
        </pc:spChg>
        <pc:spChg chg="add">
          <ac:chgData name="Ben Archibald" userId="6905f8e5-c437-4718-ade4-a22ab699d8ca" providerId="ADAL" clId="{52D75C07-CFA2-4208-A0D6-A023D86D998C}" dt="2024-05-29T11:07:40.695" v="58" actId="26606"/>
          <ac:spMkLst>
            <pc:docMk/>
            <pc:sldMk cId="0" sldId="256"/>
            <ac:spMk id="20" creationId="{870A1295-61BC-4214-AA3E-D396673024D0}"/>
          </ac:spMkLst>
        </pc:spChg>
        <pc:grpChg chg="add">
          <ac:chgData name="Ben Archibald" userId="6905f8e5-c437-4718-ade4-a22ab699d8ca" providerId="ADAL" clId="{52D75C07-CFA2-4208-A0D6-A023D86D998C}" dt="2024-05-29T11:07:40.695" v="58" actId="26606"/>
          <ac:grpSpMkLst>
            <pc:docMk/>
            <pc:sldMk cId="0" sldId="256"/>
            <ac:grpSpMk id="22" creationId="{0B139475-2B26-4CA9-9413-DE741E49F7BB}"/>
          </ac:grpSpMkLst>
        </pc:grpChg>
        <pc:picChg chg="add mod ord">
          <ac:chgData name="Ben Archibald" userId="6905f8e5-c437-4718-ade4-a22ab699d8ca" providerId="ADAL" clId="{52D75C07-CFA2-4208-A0D6-A023D86D998C}" dt="2024-05-29T11:07:40.695" v="58" actId="26606"/>
          <ac:picMkLst>
            <pc:docMk/>
            <pc:sldMk cId="0" sldId="256"/>
            <ac:picMk id="5" creationId="{572B550B-0588-D4E6-9131-4C1E2885250B}"/>
          </ac:picMkLst>
        </pc:picChg>
      </pc:sldChg>
      <pc:sldChg chg="del">
        <pc:chgData name="Ben Archibald" userId="6905f8e5-c437-4718-ade4-a22ab699d8ca" providerId="ADAL" clId="{52D75C07-CFA2-4208-A0D6-A023D86D998C}" dt="2024-05-29T11:07:46.851" v="59" actId="2696"/>
        <pc:sldMkLst>
          <pc:docMk/>
          <pc:sldMk cId="0" sldId="257"/>
        </pc:sldMkLst>
      </pc:sldChg>
      <pc:sldChg chg="addSp modSp mod setBg">
        <pc:chgData name="Ben Archibald" userId="6905f8e5-c437-4718-ade4-a22ab699d8ca" providerId="ADAL" clId="{52D75C07-CFA2-4208-A0D6-A023D86D998C}" dt="2024-05-29T11:42:01.845" v="476" actId="6549"/>
        <pc:sldMkLst>
          <pc:docMk/>
          <pc:sldMk cId="0" sldId="258"/>
        </pc:sldMkLst>
        <pc:spChg chg="mod">
          <ac:chgData name="Ben Archibald" userId="6905f8e5-c437-4718-ade4-a22ab699d8ca" providerId="ADAL" clId="{52D75C07-CFA2-4208-A0D6-A023D86D998C}" dt="2024-05-29T11:42:01.845" v="476" actId="6549"/>
          <ac:spMkLst>
            <pc:docMk/>
            <pc:sldMk cId="0" sldId="258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1:08:41.880" v="163" actId="26606"/>
          <ac:spMkLst>
            <pc:docMk/>
            <pc:sldMk cId="0" sldId="258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1:08:41.880" v="163" actId="26606"/>
          <ac:spMkLst>
            <pc:docMk/>
            <pc:sldMk cId="0" sldId="258"/>
            <ac:spMk id="9" creationId="{F944E337-3E5D-4A1F-A5A1-2057F25B8A7B}"/>
          </ac:spMkLst>
        </pc:spChg>
        <pc:spChg chg="add">
          <ac:chgData name="Ben Archibald" userId="6905f8e5-c437-4718-ade4-a22ab699d8ca" providerId="ADAL" clId="{52D75C07-CFA2-4208-A0D6-A023D86D998C}" dt="2024-05-29T11:08:41.880" v="163" actId="26606"/>
          <ac:spMkLst>
            <pc:docMk/>
            <pc:sldMk cId="0" sldId="258"/>
            <ac:spMk id="11" creationId="{4DA50D69-7CF7-4844-B844-A2B821C77F24}"/>
          </ac:spMkLst>
        </pc:spChg>
        <pc:picChg chg="add">
          <ac:chgData name="Ben Archibald" userId="6905f8e5-c437-4718-ade4-a22ab699d8ca" providerId="ADAL" clId="{52D75C07-CFA2-4208-A0D6-A023D86D998C}" dt="2024-05-29T11:08:41.880" v="163" actId="26606"/>
          <ac:picMkLst>
            <pc:docMk/>
            <pc:sldMk cId="0" sldId="258"/>
            <ac:picMk id="5" creationId="{CAA3C3A3-BC55-B600-AB58-09296D87DC30}"/>
          </ac:picMkLst>
        </pc:picChg>
      </pc:sldChg>
      <pc:sldChg chg="addSp modSp mod setBg">
        <pc:chgData name="Ben Archibald" userId="6905f8e5-c437-4718-ade4-a22ab699d8ca" providerId="ADAL" clId="{52D75C07-CFA2-4208-A0D6-A023D86D998C}" dt="2024-05-29T15:38:30.668" v="1144" actId="26606"/>
        <pc:sldMkLst>
          <pc:docMk/>
          <pc:sldMk cId="0" sldId="259"/>
        </pc:sldMkLst>
        <pc:spChg chg="mod">
          <ac:chgData name="Ben Archibald" userId="6905f8e5-c437-4718-ade4-a22ab699d8ca" providerId="ADAL" clId="{52D75C07-CFA2-4208-A0D6-A023D86D998C}" dt="2024-05-29T15:38:30.668" v="1144" actId="26606"/>
          <ac:spMkLst>
            <pc:docMk/>
            <pc:sldMk cId="0" sldId="259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8:30.668" v="1144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38:30.668" v="1144" actId="26606"/>
          <ac:spMkLst>
            <pc:docMk/>
            <pc:sldMk cId="0" sldId="259"/>
            <ac:spMk id="8" creationId="{907EF6B7-1338-4443-8C46-6A318D952DFD}"/>
          </ac:spMkLst>
        </pc:spChg>
        <pc:spChg chg="add">
          <ac:chgData name="Ben Archibald" userId="6905f8e5-c437-4718-ade4-a22ab699d8ca" providerId="ADAL" clId="{52D75C07-CFA2-4208-A0D6-A023D86D998C}" dt="2024-05-29T15:38:30.668" v="1144" actId="26606"/>
          <ac:spMkLst>
            <pc:docMk/>
            <pc:sldMk cId="0" sldId="259"/>
            <ac:spMk id="10" creationId="{DAAE4CDD-124C-4DCF-9584-B6033B545DD5}"/>
          </ac:spMkLst>
        </pc:spChg>
        <pc:spChg chg="add">
          <ac:chgData name="Ben Archibald" userId="6905f8e5-c437-4718-ade4-a22ab699d8ca" providerId="ADAL" clId="{52D75C07-CFA2-4208-A0D6-A023D86D998C}" dt="2024-05-29T15:38:30.668" v="1144" actId="26606"/>
          <ac:spMkLst>
            <pc:docMk/>
            <pc:sldMk cId="0" sldId="259"/>
            <ac:spMk id="12" creationId="{081E4A58-353D-44AE-B2FC-2A74E2E400F7}"/>
          </ac:spMkLst>
        </pc:spChg>
      </pc:sldChg>
      <pc:sldChg chg="addSp modSp mod setBg">
        <pc:chgData name="Ben Archibald" userId="6905f8e5-c437-4718-ade4-a22ab699d8ca" providerId="ADAL" clId="{52D75C07-CFA2-4208-A0D6-A023D86D998C}" dt="2024-05-29T15:39:03.947" v="1153" actId="26606"/>
        <pc:sldMkLst>
          <pc:docMk/>
          <pc:sldMk cId="0" sldId="260"/>
        </pc:sldMkLst>
        <pc:spChg chg="mod">
          <ac:chgData name="Ben Archibald" userId="6905f8e5-c437-4718-ade4-a22ab699d8ca" providerId="ADAL" clId="{52D75C07-CFA2-4208-A0D6-A023D86D998C}" dt="2024-05-29T15:39:03.947" v="1153" actId="26606"/>
          <ac:spMkLst>
            <pc:docMk/>
            <pc:sldMk cId="0" sldId="260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9:03.947" v="1153" actId="26606"/>
          <ac:spMkLst>
            <pc:docMk/>
            <pc:sldMk cId="0" sldId="260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39:03.947" v="1153" actId="26606"/>
          <ac:spMkLst>
            <pc:docMk/>
            <pc:sldMk cId="0" sldId="260"/>
            <ac:spMk id="9" creationId="{9F7D5CDA-D291-4307-BF55-1381FED29634}"/>
          </ac:spMkLst>
        </pc:spChg>
        <pc:spChg chg="add">
          <ac:chgData name="Ben Archibald" userId="6905f8e5-c437-4718-ade4-a22ab699d8ca" providerId="ADAL" clId="{52D75C07-CFA2-4208-A0D6-A023D86D998C}" dt="2024-05-29T15:39:03.947" v="1153" actId="26606"/>
          <ac:spMkLst>
            <pc:docMk/>
            <pc:sldMk cId="0" sldId="260"/>
            <ac:spMk id="11" creationId="{59B296B9-C5A5-4E4F-9B60-C907B5F1466C}"/>
          </ac:spMkLst>
        </pc:spChg>
        <pc:spChg chg="add">
          <ac:chgData name="Ben Archibald" userId="6905f8e5-c437-4718-ade4-a22ab699d8ca" providerId="ADAL" clId="{52D75C07-CFA2-4208-A0D6-A023D86D998C}" dt="2024-05-29T15:39:03.947" v="1153" actId="26606"/>
          <ac:spMkLst>
            <pc:docMk/>
            <pc:sldMk cId="0" sldId="260"/>
            <ac:spMk id="13" creationId="{D0300FD3-5AF1-6305-15FA-9078072672E2}"/>
          </ac:spMkLst>
        </pc:spChg>
        <pc:picChg chg="add">
          <ac:chgData name="Ben Archibald" userId="6905f8e5-c437-4718-ade4-a22ab699d8ca" providerId="ADAL" clId="{52D75C07-CFA2-4208-A0D6-A023D86D998C}" dt="2024-05-29T15:39:03.947" v="1153" actId="26606"/>
          <ac:picMkLst>
            <pc:docMk/>
            <pc:sldMk cId="0" sldId="260"/>
            <ac:picMk id="5" creationId="{1CDBF409-C13B-79CF-748C-ACADFB1016DC}"/>
          </ac:picMkLst>
        </pc:picChg>
      </pc:sldChg>
      <pc:sldChg chg="addSp modSp mod setBg">
        <pc:chgData name="Ben Archibald" userId="6905f8e5-c437-4718-ade4-a22ab699d8ca" providerId="ADAL" clId="{52D75C07-CFA2-4208-A0D6-A023D86D998C}" dt="2024-05-29T15:39:15.270" v="1154" actId="26606"/>
        <pc:sldMkLst>
          <pc:docMk/>
          <pc:sldMk cId="0" sldId="261"/>
        </pc:sldMkLst>
        <pc:spChg chg="mod">
          <ac:chgData name="Ben Archibald" userId="6905f8e5-c437-4718-ade4-a22ab699d8ca" providerId="ADAL" clId="{52D75C07-CFA2-4208-A0D6-A023D86D998C}" dt="2024-05-29T15:39:15.270" v="1154" actId="26606"/>
          <ac:spMkLst>
            <pc:docMk/>
            <pc:sldMk cId="0" sldId="261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9:15.270" v="1154" actId="26606"/>
          <ac:spMkLst>
            <pc:docMk/>
            <pc:sldMk cId="0" sldId="261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39:15.270" v="1154" actId="26606"/>
          <ac:spMkLst>
            <pc:docMk/>
            <pc:sldMk cId="0" sldId="261"/>
            <ac:spMk id="8" creationId="{100EDD19-6802-4EC3-95CE-CFFAB042CFD6}"/>
          </ac:spMkLst>
        </pc:spChg>
        <pc:spChg chg="add">
          <ac:chgData name="Ben Archibald" userId="6905f8e5-c437-4718-ade4-a22ab699d8ca" providerId="ADAL" clId="{52D75C07-CFA2-4208-A0D6-A023D86D998C}" dt="2024-05-29T15:39:15.270" v="1154" actId="26606"/>
          <ac:spMkLst>
            <pc:docMk/>
            <pc:sldMk cId="0" sldId="261"/>
            <ac:spMk id="10" creationId="{DB17E863-922E-4C26-BD64-E8FD41D28661}"/>
          </ac:spMkLst>
        </pc:spChg>
      </pc:sldChg>
      <pc:sldChg chg="addSp modSp mod setBg">
        <pc:chgData name="Ben Archibald" userId="6905f8e5-c437-4718-ade4-a22ab699d8ca" providerId="ADAL" clId="{52D75C07-CFA2-4208-A0D6-A023D86D998C}" dt="2024-05-29T15:39:33.210" v="1155" actId="26606"/>
        <pc:sldMkLst>
          <pc:docMk/>
          <pc:sldMk cId="0" sldId="262"/>
        </pc:sldMkLst>
        <pc:spChg chg="mo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10" creationId="{1CD81A2A-6ED4-4EF4-A14C-912D31E14800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12" creationId="{1661932C-CA15-4E17-B115-FAE7CBEE4789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14" creationId="{8590ADD5-9383-4D3D-9047-3DA2593CCB5D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16" creationId="{DABE3E45-88CF-45D8-8D40-C773324D93F6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20" creationId="{B91ECDA9-56DC-4270-8F33-01C5637B8CEB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22" creationId="{75F47824-961D-465D-84F9-EAE11BC6173B}"/>
          </ac:spMkLst>
        </pc:spChg>
        <pc:spChg chg="add">
          <ac:chgData name="Ben Archibald" userId="6905f8e5-c437-4718-ade4-a22ab699d8ca" providerId="ADAL" clId="{52D75C07-CFA2-4208-A0D6-A023D86D998C}" dt="2024-05-29T15:39:33.210" v="1155" actId="26606"/>
          <ac:spMkLst>
            <pc:docMk/>
            <pc:sldMk cId="0" sldId="262"/>
            <ac:spMk id="24" creationId="{FEC9DA3E-C1D7-472D-B7C0-F71AE41FBA23}"/>
          </ac:spMkLst>
        </pc:spChg>
        <pc:picChg chg="add">
          <ac:chgData name="Ben Archibald" userId="6905f8e5-c437-4718-ade4-a22ab699d8ca" providerId="ADAL" clId="{52D75C07-CFA2-4208-A0D6-A023D86D998C}" dt="2024-05-29T15:39:33.210" v="1155" actId="26606"/>
          <ac:picMkLst>
            <pc:docMk/>
            <pc:sldMk cId="0" sldId="262"/>
            <ac:picMk id="7" creationId="{D799F437-E27B-5F57-AE4D-50BB46F30B01}"/>
          </ac:picMkLst>
        </pc:picChg>
        <pc:cxnChg chg="add">
          <ac:chgData name="Ben Archibald" userId="6905f8e5-c437-4718-ade4-a22ab699d8ca" providerId="ADAL" clId="{52D75C07-CFA2-4208-A0D6-A023D86D998C}" dt="2024-05-29T15:39:33.210" v="1155" actId="26606"/>
          <ac:cxnSpMkLst>
            <pc:docMk/>
            <pc:sldMk cId="0" sldId="262"/>
            <ac:cxnSpMk id="18" creationId="{49CD1692-827B-4C8D-B4A1-134FD04CF45C}"/>
          </ac:cxnSpMkLst>
        </pc:cxnChg>
      </pc:sldChg>
      <pc:sldChg chg="addSp delSp modSp mod">
        <pc:chgData name="Ben Archibald" userId="6905f8e5-c437-4718-ade4-a22ab699d8ca" providerId="ADAL" clId="{52D75C07-CFA2-4208-A0D6-A023D86D998C}" dt="2024-05-29T15:39:44.686" v="1156" actId="26606"/>
        <pc:sldMkLst>
          <pc:docMk/>
          <pc:sldMk cId="0" sldId="263"/>
        </pc:sldMkLst>
        <pc:spChg chg="del mod">
          <ac:chgData name="Ben Archibald" userId="6905f8e5-c437-4718-ade4-a22ab699d8ca" providerId="ADAL" clId="{52D75C07-CFA2-4208-A0D6-A023D86D998C}" dt="2024-05-29T15:39:44.686" v="1156" actId="26606"/>
          <ac:spMkLst>
            <pc:docMk/>
            <pc:sldMk cId="0" sldId="263"/>
            <ac:spMk id="3" creationId="{00000000-0000-0000-0000-000000000000}"/>
          </ac:spMkLst>
        </pc:spChg>
        <pc:graphicFrameChg chg="add">
          <ac:chgData name="Ben Archibald" userId="6905f8e5-c437-4718-ade4-a22ab699d8ca" providerId="ADAL" clId="{52D75C07-CFA2-4208-A0D6-A023D86D998C}" dt="2024-05-29T15:39:44.686" v="1156" actId="26606"/>
          <ac:graphicFrameMkLst>
            <pc:docMk/>
            <pc:sldMk cId="0" sldId="263"/>
            <ac:graphicFrameMk id="5" creationId="{F1C2B76B-7AFA-21E2-5953-83CA95DC2A71}"/>
          </ac:graphicFrameMkLst>
        </pc:graphicFrameChg>
      </pc:sldChg>
      <pc:sldChg chg="addSp modSp mod setBg">
        <pc:chgData name="Ben Archibald" userId="6905f8e5-c437-4718-ade4-a22ab699d8ca" providerId="ADAL" clId="{52D75C07-CFA2-4208-A0D6-A023D86D998C}" dt="2024-05-29T15:39:49.671" v="1157" actId="26606"/>
        <pc:sldMkLst>
          <pc:docMk/>
          <pc:sldMk cId="0" sldId="264"/>
        </pc:sldMkLst>
        <pc:spChg chg="mod">
          <ac:chgData name="Ben Archibald" userId="6905f8e5-c437-4718-ade4-a22ab699d8ca" providerId="ADAL" clId="{52D75C07-CFA2-4208-A0D6-A023D86D998C}" dt="2024-05-29T15:39:49.671" v="1157" actId="26606"/>
          <ac:spMkLst>
            <pc:docMk/>
            <pc:sldMk cId="0" sldId="264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9:49.671" v="1157" actId="26606"/>
          <ac:spMkLst>
            <pc:docMk/>
            <pc:sldMk cId="0" sldId="264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39:49.671" v="1157" actId="26606"/>
          <ac:spMkLst>
            <pc:docMk/>
            <pc:sldMk cId="0" sldId="264"/>
            <ac:spMk id="8" creationId="{100EDD19-6802-4EC3-95CE-CFFAB042CFD6}"/>
          </ac:spMkLst>
        </pc:spChg>
        <pc:spChg chg="add">
          <ac:chgData name="Ben Archibald" userId="6905f8e5-c437-4718-ade4-a22ab699d8ca" providerId="ADAL" clId="{52D75C07-CFA2-4208-A0D6-A023D86D998C}" dt="2024-05-29T15:39:49.671" v="1157" actId="26606"/>
          <ac:spMkLst>
            <pc:docMk/>
            <pc:sldMk cId="0" sldId="264"/>
            <ac:spMk id="10" creationId="{DB17E863-922E-4C26-BD64-E8FD41D28661}"/>
          </ac:spMkLst>
        </pc:spChg>
      </pc:sldChg>
      <pc:sldChg chg="addSp modSp mod setBg">
        <pc:chgData name="Ben Archibald" userId="6905f8e5-c437-4718-ade4-a22ab699d8ca" providerId="ADAL" clId="{52D75C07-CFA2-4208-A0D6-A023D86D998C}" dt="2024-05-29T15:39:52.762" v="1158" actId="26606"/>
        <pc:sldMkLst>
          <pc:docMk/>
          <pc:sldMk cId="0" sldId="265"/>
        </pc:sldMkLst>
        <pc:spChg chg="mod">
          <ac:chgData name="Ben Archibald" userId="6905f8e5-c437-4718-ade4-a22ab699d8ca" providerId="ADAL" clId="{52D75C07-CFA2-4208-A0D6-A023D86D998C}" dt="2024-05-29T15:39:52.762" v="1158" actId="26606"/>
          <ac:spMkLst>
            <pc:docMk/>
            <pc:sldMk cId="0" sldId="265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9:52.762" v="1158" actId="26606"/>
          <ac:spMkLst>
            <pc:docMk/>
            <pc:sldMk cId="0" sldId="265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39:52.762" v="1158" actId="26606"/>
          <ac:spMkLst>
            <pc:docMk/>
            <pc:sldMk cId="0" sldId="265"/>
            <ac:spMk id="8" creationId="{100EDD19-6802-4EC3-95CE-CFFAB042CFD6}"/>
          </ac:spMkLst>
        </pc:spChg>
        <pc:spChg chg="add">
          <ac:chgData name="Ben Archibald" userId="6905f8e5-c437-4718-ade4-a22ab699d8ca" providerId="ADAL" clId="{52D75C07-CFA2-4208-A0D6-A023D86D998C}" dt="2024-05-29T15:39:52.762" v="1158" actId="26606"/>
          <ac:spMkLst>
            <pc:docMk/>
            <pc:sldMk cId="0" sldId="265"/>
            <ac:spMk id="10" creationId="{DB17E863-922E-4C26-BD64-E8FD41D28661}"/>
          </ac:spMkLst>
        </pc:spChg>
      </pc:sldChg>
      <pc:sldChg chg="modSp del mod">
        <pc:chgData name="Ben Archibald" userId="6905f8e5-c437-4718-ade4-a22ab699d8ca" providerId="ADAL" clId="{52D75C07-CFA2-4208-A0D6-A023D86D998C}" dt="2024-05-29T15:37:23.218" v="1127" actId="47"/>
        <pc:sldMkLst>
          <pc:docMk/>
          <pc:sldMk cId="0" sldId="266"/>
        </pc:sldMkLst>
        <pc:spChg chg="mod">
          <ac:chgData name="Ben Archibald" userId="6905f8e5-c437-4718-ade4-a22ab699d8ca" providerId="ADAL" clId="{52D75C07-CFA2-4208-A0D6-A023D86D998C}" dt="2024-05-29T15:37:17.763" v="1126" actId="20577"/>
          <ac:spMkLst>
            <pc:docMk/>
            <pc:sldMk cId="0" sldId="266"/>
            <ac:spMk id="3" creationId="{00000000-0000-0000-0000-000000000000}"/>
          </ac:spMkLst>
        </pc:spChg>
      </pc:sldChg>
      <pc:sldChg chg="addSp modSp mod setBg">
        <pc:chgData name="Ben Archibald" userId="6905f8e5-c437-4718-ade4-a22ab699d8ca" providerId="ADAL" clId="{52D75C07-CFA2-4208-A0D6-A023D86D998C}" dt="2024-05-29T15:40:04.391" v="1160" actId="26606"/>
        <pc:sldMkLst>
          <pc:docMk/>
          <pc:sldMk cId="0" sldId="267"/>
        </pc:sldMkLst>
        <pc:spChg chg="mod">
          <ac:chgData name="Ben Archibald" userId="6905f8e5-c437-4718-ade4-a22ab699d8ca" providerId="ADAL" clId="{52D75C07-CFA2-4208-A0D6-A023D86D998C}" dt="2024-05-29T15:40:04.391" v="1160" actId="26606"/>
          <ac:spMkLst>
            <pc:docMk/>
            <pc:sldMk cId="0" sldId="267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40:04.391" v="1160" actId="26606"/>
          <ac:spMkLst>
            <pc:docMk/>
            <pc:sldMk cId="0" sldId="267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40:04.391" v="1160" actId="26606"/>
          <ac:spMkLst>
            <pc:docMk/>
            <pc:sldMk cId="0" sldId="267"/>
            <ac:spMk id="8" creationId="{777A147A-9ED8-46B4-8660-1B3C2AA880B5}"/>
          </ac:spMkLst>
        </pc:spChg>
        <pc:spChg chg="add">
          <ac:chgData name="Ben Archibald" userId="6905f8e5-c437-4718-ade4-a22ab699d8ca" providerId="ADAL" clId="{52D75C07-CFA2-4208-A0D6-A023D86D998C}" dt="2024-05-29T15:40:04.391" v="1160" actId="26606"/>
          <ac:spMkLst>
            <pc:docMk/>
            <pc:sldMk cId="0" sldId="267"/>
            <ac:spMk id="10" creationId="{5D6C15A0-C087-4593-8414-2B4EC1CDC3DE}"/>
          </ac:spMkLst>
        </pc:spChg>
      </pc:sldChg>
      <pc:sldChg chg="addSp modSp mod setBg">
        <pc:chgData name="Ben Archibald" userId="6905f8e5-c437-4718-ade4-a22ab699d8ca" providerId="ADAL" clId="{52D75C07-CFA2-4208-A0D6-A023D86D998C}" dt="2024-05-29T15:40:07.466" v="1161" actId="26606"/>
        <pc:sldMkLst>
          <pc:docMk/>
          <pc:sldMk cId="0" sldId="268"/>
        </pc:sldMkLst>
        <pc:spChg chg="mod">
          <ac:chgData name="Ben Archibald" userId="6905f8e5-c437-4718-ade4-a22ab699d8ca" providerId="ADAL" clId="{52D75C07-CFA2-4208-A0D6-A023D86D998C}" dt="2024-05-29T15:40:07.466" v="1161" actId="26606"/>
          <ac:spMkLst>
            <pc:docMk/>
            <pc:sldMk cId="0" sldId="268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40:07.466" v="1161" actId="26606"/>
          <ac:spMkLst>
            <pc:docMk/>
            <pc:sldMk cId="0" sldId="268"/>
            <ac:spMk id="3" creationId="{00000000-0000-0000-0000-000000000000}"/>
          </ac:spMkLst>
        </pc:spChg>
        <pc:spChg chg="add">
          <ac:chgData name="Ben Archibald" userId="6905f8e5-c437-4718-ade4-a22ab699d8ca" providerId="ADAL" clId="{52D75C07-CFA2-4208-A0D6-A023D86D998C}" dt="2024-05-29T15:40:07.466" v="1161" actId="26606"/>
          <ac:spMkLst>
            <pc:docMk/>
            <pc:sldMk cId="0" sldId="268"/>
            <ac:spMk id="8" creationId="{777A147A-9ED8-46B4-8660-1B3C2AA880B5}"/>
          </ac:spMkLst>
        </pc:spChg>
        <pc:spChg chg="add">
          <ac:chgData name="Ben Archibald" userId="6905f8e5-c437-4718-ade4-a22ab699d8ca" providerId="ADAL" clId="{52D75C07-CFA2-4208-A0D6-A023D86D998C}" dt="2024-05-29T15:40:07.466" v="1161" actId="26606"/>
          <ac:spMkLst>
            <pc:docMk/>
            <pc:sldMk cId="0" sldId="268"/>
            <ac:spMk id="10" creationId="{5D6C15A0-C087-4593-8414-2B4EC1CDC3DE}"/>
          </ac:spMkLst>
        </pc:spChg>
      </pc:sldChg>
      <pc:sldChg chg="del">
        <pc:chgData name="Ben Archibald" userId="6905f8e5-c437-4718-ade4-a22ab699d8ca" providerId="ADAL" clId="{52D75C07-CFA2-4208-A0D6-A023D86D998C}" dt="2024-05-29T15:37:43.750" v="1132" actId="47"/>
        <pc:sldMkLst>
          <pc:docMk/>
          <pc:sldMk cId="0" sldId="269"/>
        </pc:sldMkLst>
      </pc:sldChg>
      <pc:sldChg chg="del">
        <pc:chgData name="Ben Archibald" userId="6905f8e5-c437-4718-ade4-a22ab699d8ca" providerId="ADAL" clId="{52D75C07-CFA2-4208-A0D6-A023D86D998C}" dt="2024-05-29T15:37:52.996" v="1135" actId="47"/>
        <pc:sldMkLst>
          <pc:docMk/>
          <pc:sldMk cId="0" sldId="270"/>
        </pc:sldMkLst>
      </pc:sldChg>
      <pc:sldChg chg="del">
        <pc:chgData name="Ben Archibald" userId="6905f8e5-c437-4718-ade4-a22ab699d8ca" providerId="ADAL" clId="{52D75C07-CFA2-4208-A0D6-A023D86D998C}" dt="2024-05-29T15:37:50.353" v="1134" actId="47"/>
        <pc:sldMkLst>
          <pc:docMk/>
          <pc:sldMk cId="0" sldId="271"/>
        </pc:sldMkLst>
      </pc:sldChg>
      <pc:sldChg chg="del">
        <pc:chgData name="Ben Archibald" userId="6905f8e5-c437-4718-ade4-a22ab699d8ca" providerId="ADAL" clId="{52D75C07-CFA2-4208-A0D6-A023D86D998C}" dt="2024-05-29T15:37:47.306" v="1133" actId="47"/>
        <pc:sldMkLst>
          <pc:docMk/>
          <pc:sldMk cId="0" sldId="272"/>
        </pc:sldMkLst>
      </pc:sldChg>
      <pc:sldChg chg="del">
        <pc:chgData name="Ben Archibald" userId="6905f8e5-c437-4718-ade4-a22ab699d8ca" providerId="ADAL" clId="{52D75C07-CFA2-4208-A0D6-A023D86D998C}" dt="2024-05-29T15:37:58.379" v="1136" actId="47"/>
        <pc:sldMkLst>
          <pc:docMk/>
          <pc:sldMk cId="0" sldId="273"/>
        </pc:sldMkLst>
      </pc:sldChg>
      <pc:sldChg chg="addSp delSp modSp new mod setBg">
        <pc:chgData name="Ben Archibald" userId="6905f8e5-c437-4718-ade4-a22ab699d8ca" providerId="ADAL" clId="{52D75C07-CFA2-4208-A0D6-A023D86D998C}" dt="2024-05-29T15:38:45.797" v="1149" actId="26606"/>
        <pc:sldMkLst>
          <pc:docMk/>
          <pc:sldMk cId="92218361" sldId="274"/>
        </pc:sldMkLst>
        <pc:spChg chg="mod">
          <ac:chgData name="Ben Archibald" userId="6905f8e5-c437-4718-ade4-a22ab699d8ca" providerId="ADAL" clId="{52D75C07-CFA2-4208-A0D6-A023D86D998C}" dt="2024-05-29T15:38:45.797" v="1149" actId="26606"/>
          <ac:spMkLst>
            <pc:docMk/>
            <pc:sldMk cId="92218361" sldId="274"/>
            <ac:spMk id="2" creationId="{551389B6-4897-C4AA-BD16-B5DAC60F2792}"/>
          </ac:spMkLst>
        </pc:spChg>
        <pc:spChg chg="mod">
          <ac:chgData name="Ben Archibald" userId="6905f8e5-c437-4718-ade4-a22ab699d8ca" providerId="ADAL" clId="{52D75C07-CFA2-4208-A0D6-A023D86D998C}" dt="2024-05-29T15:38:45.797" v="1149" actId="26606"/>
          <ac:spMkLst>
            <pc:docMk/>
            <pc:sldMk cId="92218361" sldId="274"/>
            <ac:spMk id="3" creationId="{064E5B18-01B8-D46B-59A3-1BFAB8CD00A0}"/>
          </ac:spMkLst>
        </pc:spChg>
        <pc:spChg chg="add del">
          <ac:chgData name="Ben Archibald" userId="6905f8e5-c437-4718-ade4-a22ab699d8ca" providerId="ADAL" clId="{52D75C07-CFA2-4208-A0D6-A023D86D998C}" dt="2024-05-29T15:38:45.080" v="1146" actId="26606"/>
          <ac:spMkLst>
            <pc:docMk/>
            <pc:sldMk cId="92218361" sldId="274"/>
            <ac:spMk id="8" creationId="{907EF6B7-1338-4443-8C46-6A318D952DFD}"/>
          </ac:spMkLst>
        </pc:spChg>
        <pc:spChg chg="add del">
          <ac:chgData name="Ben Archibald" userId="6905f8e5-c437-4718-ade4-a22ab699d8ca" providerId="ADAL" clId="{52D75C07-CFA2-4208-A0D6-A023D86D998C}" dt="2024-05-29T15:38:45.080" v="1146" actId="26606"/>
          <ac:spMkLst>
            <pc:docMk/>
            <pc:sldMk cId="92218361" sldId="274"/>
            <ac:spMk id="10" creationId="{DAAE4CDD-124C-4DCF-9584-B6033B545DD5}"/>
          </ac:spMkLst>
        </pc:spChg>
        <pc:spChg chg="add del">
          <ac:chgData name="Ben Archibald" userId="6905f8e5-c437-4718-ade4-a22ab699d8ca" providerId="ADAL" clId="{52D75C07-CFA2-4208-A0D6-A023D86D998C}" dt="2024-05-29T15:38:45.080" v="1146" actId="26606"/>
          <ac:spMkLst>
            <pc:docMk/>
            <pc:sldMk cId="92218361" sldId="274"/>
            <ac:spMk id="12" creationId="{081E4A58-353D-44AE-B2FC-2A74E2E400F7}"/>
          </ac:spMkLst>
        </pc:spChg>
        <pc:spChg chg="add del">
          <ac:chgData name="Ben Archibald" userId="6905f8e5-c437-4718-ade4-a22ab699d8ca" providerId="ADAL" clId="{52D75C07-CFA2-4208-A0D6-A023D86D998C}" dt="2024-05-29T15:38:45.793" v="1148" actId="26606"/>
          <ac:spMkLst>
            <pc:docMk/>
            <pc:sldMk cId="92218361" sldId="274"/>
            <ac:spMk id="14" creationId="{FA23A907-97FB-4A8F-880A-DD77401C4296}"/>
          </ac:spMkLst>
        </pc:spChg>
        <pc:spChg chg="add del">
          <ac:chgData name="Ben Archibald" userId="6905f8e5-c437-4718-ade4-a22ab699d8ca" providerId="ADAL" clId="{52D75C07-CFA2-4208-A0D6-A023D86D998C}" dt="2024-05-29T15:38:45.793" v="1148" actId="26606"/>
          <ac:spMkLst>
            <pc:docMk/>
            <pc:sldMk cId="92218361" sldId="274"/>
            <ac:spMk id="15" creationId="{C2554CA6-288E-4202-BC52-2E5A8F0C0AED}"/>
          </ac:spMkLst>
        </pc:spChg>
        <pc:spChg chg="add del">
          <ac:chgData name="Ben Archibald" userId="6905f8e5-c437-4718-ade4-a22ab699d8ca" providerId="ADAL" clId="{52D75C07-CFA2-4208-A0D6-A023D86D998C}" dt="2024-05-29T15:38:45.793" v="1148" actId="26606"/>
          <ac:spMkLst>
            <pc:docMk/>
            <pc:sldMk cId="92218361" sldId="274"/>
            <ac:spMk id="16" creationId="{B10BB131-AC8E-4A8E-A5D1-36260F720C3B}"/>
          </ac:spMkLst>
        </pc:spChg>
        <pc:spChg chg="add del">
          <ac:chgData name="Ben Archibald" userId="6905f8e5-c437-4718-ade4-a22ab699d8ca" providerId="ADAL" clId="{52D75C07-CFA2-4208-A0D6-A023D86D998C}" dt="2024-05-29T15:38:45.793" v="1148" actId="26606"/>
          <ac:spMkLst>
            <pc:docMk/>
            <pc:sldMk cId="92218361" sldId="274"/>
            <ac:spMk id="17" creationId="{5B7778FC-632E-4DCA-A7CB-0D7731CCF970}"/>
          </ac:spMkLst>
        </pc:spChg>
        <pc:spChg chg="add">
          <ac:chgData name="Ben Archibald" userId="6905f8e5-c437-4718-ade4-a22ab699d8ca" providerId="ADAL" clId="{52D75C07-CFA2-4208-A0D6-A023D86D998C}" dt="2024-05-29T15:38:45.797" v="1149" actId="26606"/>
          <ac:spMkLst>
            <pc:docMk/>
            <pc:sldMk cId="92218361" sldId="274"/>
            <ac:spMk id="19" creationId="{777A147A-9ED8-46B4-8660-1B3C2AA880B5}"/>
          </ac:spMkLst>
        </pc:spChg>
        <pc:spChg chg="add">
          <ac:chgData name="Ben Archibald" userId="6905f8e5-c437-4718-ade4-a22ab699d8ca" providerId="ADAL" clId="{52D75C07-CFA2-4208-A0D6-A023D86D998C}" dt="2024-05-29T15:38:45.797" v="1149" actId="26606"/>
          <ac:spMkLst>
            <pc:docMk/>
            <pc:sldMk cId="92218361" sldId="274"/>
            <ac:spMk id="20" creationId="{5D6C15A0-C087-4593-8414-2B4EC1CDC3DE}"/>
          </ac:spMkLst>
        </pc:spChg>
      </pc:sldChg>
      <pc:sldChg chg="addSp modSp new mod setBg">
        <pc:chgData name="Ben Archibald" userId="6905f8e5-c437-4718-ade4-a22ab699d8ca" providerId="ADAL" clId="{52D75C07-CFA2-4208-A0D6-A023D86D998C}" dt="2024-05-29T15:38:53.212" v="1150" actId="26606"/>
        <pc:sldMkLst>
          <pc:docMk/>
          <pc:sldMk cId="1728559281" sldId="275"/>
        </pc:sldMkLst>
        <pc:spChg chg="mod">
          <ac:chgData name="Ben Archibald" userId="6905f8e5-c437-4718-ade4-a22ab699d8ca" providerId="ADAL" clId="{52D75C07-CFA2-4208-A0D6-A023D86D998C}" dt="2024-05-29T11:10:47.773" v="205" actId="27636"/>
          <ac:spMkLst>
            <pc:docMk/>
            <pc:sldMk cId="1728559281" sldId="275"/>
            <ac:spMk id="2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8:53.212" v="1150" actId="26606"/>
          <ac:spMkLst>
            <pc:docMk/>
            <pc:sldMk cId="1728559281" sldId="275"/>
            <ac:spMk id="2" creationId="{F6C1AD1E-814D-191B-1EBB-BCB220D91CF4}"/>
          </ac:spMkLst>
        </pc:spChg>
        <pc:spChg chg="mod">
          <ac:chgData name="Ben Archibald" userId="6905f8e5-c437-4718-ade4-a22ab699d8ca" providerId="ADAL" clId="{52D75C07-CFA2-4208-A0D6-A023D86D998C}" dt="2024-05-29T11:10:55.286" v="207" actId="27636"/>
          <ac:spMkLst>
            <pc:docMk/>
            <pc:sldMk cId="1728559281" sldId="275"/>
            <ac:spMk id="3" creationId="{00000000-0000-0000-0000-000000000000}"/>
          </ac:spMkLst>
        </pc:spChg>
        <pc:spChg chg="mod">
          <ac:chgData name="Ben Archibald" userId="6905f8e5-c437-4718-ade4-a22ab699d8ca" providerId="ADAL" clId="{52D75C07-CFA2-4208-A0D6-A023D86D998C}" dt="2024-05-29T15:38:53.212" v="1150" actId="26606"/>
          <ac:spMkLst>
            <pc:docMk/>
            <pc:sldMk cId="1728559281" sldId="275"/>
            <ac:spMk id="3" creationId="{BDDE7AA3-0630-C346-A7B7-E6AE2F9FFD0D}"/>
          </ac:spMkLst>
        </pc:spChg>
        <pc:spChg chg="add">
          <ac:chgData name="Ben Archibald" userId="6905f8e5-c437-4718-ade4-a22ab699d8ca" providerId="ADAL" clId="{52D75C07-CFA2-4208-A0D6-A023D86D998C}" dt="2024-05-29T15:38:53.212" v="1150" actId="26606"/>
          <ac:spMkLst>
            <pc:docMk/>
            <pc:sldMk cId="1728559281" sldId="275"/>
            <ac:spMk id="8" creationId="{777A147A-9ED8-46B4-8660-1B3C2AA880B5}"/>
          </ac:spMkLst>
        </pc:spChg>
        <pc:spChg chg="add">
          <ac:chgData name="Ben Archibald" userId="6905f8e5-c437-4718-ade4-a22ab699d8ca" providerId="ADAL" clId="{52D75C07-CFA2-4208-A0D6-A023D86D998C}" dt="2024-05-29T15:38:53.212" v="1150" actId="26606"/>
          <ac:spMkLst>
            <pc:docMk/>
            <pc:sldMk cId="1728559281" sldId="275"/>
            <ac:spMk id="10" creationId="{5D6C15A0-C087-4593-8414-2B4EC1CDC3DE}"/>
          </ac:spMkLst>
        </pc:spChg>
      </pc:sldChg>
      <pc:sldChg chg="addSp modSp new mod setBg">
        <pc:chgData name="Ben Archibald" userId="6905f8e5-c437-4718-ade4-a22ab699d8ca" providerId="ADAL" clId="{52D75C07-CFA2-4208-A0D6-A023D86D998C}" dt="2024-05-29T15:38:55.913" v="1151" actId="26606"/>
        <pc:sldMkLst>
          <pc:docMk/>
          <pc:sldMk cId="2064550185" sldId="276"/>
        </pc:sldMkLst>
        <pc:spChg chg="mod">
          <ac:chgData name="Ben Archibald" userId="6905f8e5-c437-4718-ade4-a22ab699d8ca" providerId="ADAL" clId="{52D75C07-CFA2-4208-A0D6-A023D86D998C}" dt="2024-05-29T15:38:55.913" v="1151" actId="26606"/>
          <ac:spMkLst>
            <pc:docMk/>
            <pc:sldMk cId="2064550185" sldId="276"/>
            <ac:spMk id="2" creationId="{6584AF17-9C7A-46A4-F838-2BAA8306099D}"/>
          </ac:spMkLst>
        </pc:spChg>
        <pc:spChg chg="mod">
          <ac:chgData name="Ben Archibald" userId="6905f8e5-c437-4718-ade4-a22ab699d8ca" providerId="ADAL" clId="{52D75C07-CFA2-4208-A0D6-A023D86D998C}" dt="2024-05-29T15:38:55.913" v="1151" actId="26606"/>
          <ac:spMkLst>
            <pc:docMk/>
            <pc:sldMk cId="2064550185" sldId="276"/>
            <ac:spMk id="3" creationId="{64BB6B1B-5835-9681-4AA5-498A3D6350F2}"/>
          </ac:spMkLst>
        </pc:spChg>
        <pc:spChg chg="add">
          <ac:chgData name="Ben Archibald" userId="6905f8e5-c437-4718-ade4-a22ab699d8ca" providerId="ADAL" clId="{52D75C07-CFA2-4208-A0D6-A023D86D998C}" dt="2024-05-29T15:38:55.913" v="1151" actId="26606"/>
          <ac:spMkLst>
            <pc:docMk/>
            <pc:sldMk cId="2064550185" sldId="276"/>
            <ac:spMk id="8" creationId="{777A147A-9ED8-46B4-8660-1B3C2AA880B5}"/>
          </ac:spMkLst>
        </pc:spChg>
        <pc:spChg chg="add">
          <ac:chgData name="Ben Archibald" userId="6905f8e5-c437-4718-ade4-a22ab699d8ca" providerId="ADAL" clId="{52D75C07-CFA2-4208-A0D6-A023D86D998C}" dt="2024-05-29T15:38:55.913" v="1151" actId="26606"/>
          <ac:spMkLst>
            <pc:docMk/>
            <pc:sldMk cId="2064550185" sldId="276"/>
            <ac:spMk id="10" creationId="{5D6C15A0-C087-4593-8414-2B4EC1CDC3DE}"/>
          </ac:spMkLst>
        </pc:spChg>
      </pc:sldChg>
      <pc:sldChg chg="addSp delSp modSp new mod setBg setClrOvrMap">
        <pc:chgData name="Ben Archibald" userId="6905f8e5-c437-4718-ade4-a22ab699d8ca" providerId="ADAL" clId="{52D75C07-CFA2-4208-A0D6-A023D86D998C}" dt="2024-05-29T15:38:22.308" v="1143" actId="26606"/>
        <pc:sldMkLst>
          <pc:docMk/>
          <pc:sldMk cId="2550802627" sldId="277"/>
        </pc:sldMkLst>
        <pc:spChg chg="mod">
          <ac:chgData name="Ben Archibald" userId="6905f8e5-c437-4718-ade4-a22ab699d8ca" providerId="ADAL" clId="{52D75C07-CFA2-4208-A0D6-A023D86D998C}" dt="2024-05-29T15:38:22.308" v="1143" actId="26606"/>
          <ac:spMkLst>
            <pc:docMk/>
            <pc:sldMk cId="2550802627" sldId="277"/>
            <ac:spMk id="2" creationId="{009ABA7A-CFB9-4C8B-389E-1C331905DC59}"/>
          </ac:spMkLst>
        </pc:spChg>
        <pc:spChg chg="mod">
          <ac:chgData name="Ben Archibald" userId="6905f8e5-c437-4718-ade4-a22ab699d8ca" providerId="ADAL" clId="{52D75C07-CFA2-4208-A0D6-A023D86D998C}" dt="2024-05-29T15:38:22.308" v="1143" actId="26606"/>
          <ac:spMkLst>
            <pc:docMk/>
            <pc:sldMk cId="2550802627" sldId="277"/>
            <ac:spMk id="3" creationId="{0479E7F4-4C06-F8C4-9486-A8B6541E14ED}"/>
          </ac:spMkLst>
        </pc:spChg>
        <pc:spChg chg="add">
          <ac:chgData name="Ben Archibald" userId="6905f8e5-c437-4718-ade4-a22ab699d8ca" providerId="ADAL" clId="{52D75C07-CFA2-4208-A0D6-A023D86D998C}" dt="2024-05-29T15:38:22.308" v="1143" actId="26606"/>
          <ac:spMkLst>
            <pc:docMk/>
            <pc:sldMk cId="2550802627" sldId="277"/>
            <ac:spMk id="8" creationId="{D038248A-211C-4EEC-8401-C761B929FB52}"/>
          </ac:spMkLst>
        </pc:spChg>
        <pc:spChg chg="add del">
          <ac:chgData name="Ben Archibald" userId="6905f8e5-c437-4718-ade4-a22ab699d8ca" providerId="ADAL" clId="{52D75C07-CFA2-4208-A0D6-A023D86D998C}" dt="2024-05-29T15:38:22.298" v="1142" actId="26606"/>
          <ac:spMkLst>
            <pc:docMk/>
            <pc:sldMk cId="2550802627" sldId="277"/>
            <ac:spMk id="10" creationId="{E0D60ECE-8986-45DC-B7FE-EC7699B466B8}"/>
          </ac:spMkLst>
        </pc:spChg>
        <pc:spChg chg="add del">
          <ac:chgData name="Ben Archibald" userId="6905f8e5-c437-4718-ade4-a22ab699d8ca" providerId="ADAL" clId="{52D75C07-CFA2-4208-A0D6-A023D86D998C}" dt="2024-05-29T15:38:22.298" v="1142" actId="26606"/>
          <ac:spMkLst>
            <pc:docMk/>
            <pc:sldMk cId="2550802627" sldId="277"/>
            <ac:spMk id="12" creationId="{96964194-5878-40D2-8EC0-DDC58387FA56}"/>
          </ac:spMkLst>
        </pc:spChg>
        <pc:spChg chg="add del">
          <ac:chgData name="Ben Archibald" userId="6905f8e5-c437-4718-ade4-a22ab699d8ca" providerId="ADAL" clId="{52D75C07-CFA2-4208-A0D6-A023D86D998C}" dt="2024-05-29T15:38:22.298" v="1142" actId="26606"/>
          <ac:spMkLst>
            <pc:docMk/>
            <pc:sldMk cId="2550802627" sldId="277"/>
            <ac:spMk id="14" creationId="{5344AE7A-3667-47F6-B313-BEDACE7CB511}"/>
          </ac:spMkLst>
        </pc:spChg>
        <pc:spChg chg="add">
          <ac:chgData name="Ben Archibald" userId="6905f8e5-c437-4718-ade4-a22ab699d8ca" providerId="ADAL" clId="{52D75C07-CFA2-4208-A0D6-A023D86D998C}" dt="2024-05-29T15:38:22.308" v="1143" actId="26606"/>
          <ac:spMkLst>
            <pc:docMk/>
            <pc:sldMk cId="2550802627" sldId="277"/>
            <ac:spMk id="17" creationId="{C30A849F-66D9-40C8-BEC8-35AFF8F4568F}"/>
          </ac:spMkLst>
        </pc:spChg>
        <pc:grpChg chg="add">
          <ac:chgData name="Ben Archibald" userId="6905f8e5-c437-4718-ade4-a22ab699d8ca" providerId="ADAL" clId="{52D75C07-CFA2-4208-A0D6-A023D86D998C}" dt="2024-05-29T15:38:22.308" v="1143" actId="26606"/>
          <ac:grpSpMkLst>
            <pc:docMk/>
            <pc:sldMk cId="2550802627" sldId="277"/>
            <ac:grpSpMk id="18" creationId="{2A5C9C35-2375-49EB-B99C-17C87D42FE7C}"/>
          </ac:grpSpMkLst>
        </pc:grpChg>
        <pc:grpChg chg="add">
          <ac:chgData name="Ben Archibald" userId="6905f8e5-c437-4718-ade4-a22ab699d8ca" providerId="ADAL" clId="{52D75C07-CFA2-4208-A0D6-A023D86D998C}" dt="2024-05-29T15:38:22.308" v="1143" actId="26606"/>
          <ac:grpSpMkLst>
            <pc:docMk/>
            <pc:sldMk cId="2550802627" sldId="277"/>
            <ac:grpSpMk id="23" creationId="{04542298-A2B1-480F-A11C-A40EDD19B857}"/>
          </ac:grpSpMkLst>
        </pc:grpChg>
        <pc:picChg chg="add del">
          <ac:chgData name="Ben Archibald" userId="6905f8e5-c437-4718-ade4-a22ab699d8ca" providerId="ADAL" clId="{52D75C07-CFA2-4208-A0D6-A023D86D998C}" dt="2024-05-29T15:38:22.298" v="1142" actId="26606"/>
          <ac:picMkLst>
            <pc:docMk/>
            <pc:sldMk cId="2550802627" sldId="277"/>
            <ac:picMk id="7" creationId="{F0BF453B-0366-876D-2B02-71F961A6984A}"/>
          </ac:picMkLst>
        </pc:picChg>
      </pc:sldChg>
      <pc:sldChg chg="addSp delSp modSp new mod setBg">
        <pc:chgData name="Ben Archibald" userId="6905f8e5-c437-4718-ade4-a22ab699d8ca" providerId="ADAL" clId="{52D75C07-CFA2-4208-A0D6-A023D86D998C}" dt="2024-05-29T15:38:59.703" v="1152" actId="26606"/>
        <pc:sldMkLst>
          <pc:docMk/>
          <pc:sldMk cId="2948094690" sldId="278"/>
        </pc:sldMkLst>
        <pc:spChg chg="mod">
          <ac:chgData name="Ben Archibald" userId="6905f8e5-c437-4718-ade4-a22ab699d8ca" providerId="ADAL" clId="{52D75C07-CFA2-4208-A0D6-A023D86D998C}" dt="2024-05-29T15:38:59.703" v="1152" actId="26606"/>
          <ac:spMkLst>
            <pc:docMk/>
            <pc:sldMk cId="2948094690" sldId="278"/>
            <ac:spMk id="2" creationId="{F3972A08-517A-10AC-D0C1-CD68E6686F65}"/>
          </ac:spMkLst>
        </pc:spChg>
        <pc:spChg chg="del">
          <ac:chgData name="Ben Archibald" userId="6905f8e5-c437-4718-ade4-a22ab699d8ca" providerId="ADAL" clId="{52D75C07-CFA2-4208-A0D6-A023D86D998C}" dt="2024-05-29T15:31:02.396" v="829"/>
          <ac:spMkLst>
            <pc:docMk/>
            <pc:sldMk cId="2948094690" sldId="278"/>
            <ac:spMk id="3" creationId="{4F1FD5C0-CA00-F57F-4A11-D167565432BA}"/>
          </ac:spMkLst>
        </pc:spChg>
        <pc:spChg chg="add mod">
          <ac:chgData name="Ben Archibald" userId="6905f8e5-c437-4718-ade4-a22ab699d8ca" providerId="ADAL" clId="{52D75C07-CFA2-4208-A0D6-A023D86D998C}" dt="2024-05-29T15:38:59.703" v="1152" actId="26606"/>
          <ac:spMkLst>
            <pc:docMk/>
            <pc:sldMk cId="2948094690" sldId="278"/>
            <ac:spMk id="4" creationId="{E53830F2-F0EB-AD65-9449-5DF8D35CD1F2}"/>
          </ac:spMkLst>
        </pc:spChg>
        <pc:spChg chg="add">
          <ac:chgData name="Ben Archibald" userId="6905f8e5-c437-4718-ade4-a22ab699d8ca" providerId="ADAL" clId="{52D75C07-CFA2-4208-A0D6-A023D86D998C}" dt="2024-05-29T15:38:59.703" v="1152" actId="26606"/>
          <ac:spMkLst>
            <pc:docMk/>
            <pc:sldMk cId="2948094690" sldId="278"/>
            <ac:spMk id="9" creationId="{777A147A-9ED8-46B4-8660-1B3C2AA880B5}"/>
          </ac:spMkLst>
        </pc:spChg>
        <pc:spChg chg="add">
          <ac:chgData name="Ben Archibald" userId="6905f8e5-c437-4718-ade4-a22ab699d8ca" providerId="ADAL" clId="{52D75C07-CFA2-4208-A0D6-A023D86D998C}" dt="2024-05-29T15:38:59.703" v="1152" actId="26606"/>
          <ac:spMkLst>
            <pc:docMk/>
            <pc:sldMk cId="2948094690" sldId="278"/>
            <ac:spMk id="11" creationId="{5D6C15A0-C087-4593-8414-2B4EC1CDC3DE}"/>
          </ac:spMkLst>
        </pc:spChg>
      </pc:sldChg>
      <pc:sldChg chg="addSp modSp new mod setBg">
        <pc:chgData name="Ben Archibald" userId="6905f8e5-c437-4718-ade4-a22ab699d8ca" providerId="ADAL" clId="{52D75C07-CFA2-4208-A0D6-A023D86D998C}" dt="2024-05-29T15:39:59.368" v="1159" actId="26606"/>
        <pc:sldMkLst>
          <pc:docMk/>
          <pc:sldMk cId="907535260" sldId="279"/>
        </pc:sldMkLst>
        <pc:spChg chg="mod">
          <ac:chgData name="Ben Archibald" userId="6905f8e5-c437-4718-ade4-a22ab699d8ca" providerId="ADAL" clId="{52D75C07-CFA2-4208-A0D6-A023D86D998C}" dt="2024-05-29T15:39:59.368" v="1159" actId="26606"/>
          <ac:spMkLst>
            <pc:docMk/>
            <pc:sldMk cId="907535260" sldId="279"/>
            <ac:spMk id="2" creationId="{27A0F5F3-0EC1-40F1-93BD-FCFF0200F68E}"/>
          </ac:spMkLst>
        </pc:spChg>
        <pc:spChg chg="mod">
          <ac:chgData name="Ben Archibald" userId="6905f8e5-c437-4718-ade4-a22ab699d8ca" providerId="ADAL" clId="{52D75C07-CFA2-4208-A0D6-A023D86D998C}" dt="2024-05-29T15:39:59.368" v="1159" actId="26606"/>
          <ac:spMkLst>
            <pc:docMk/>
            <pc:sldMk cId="907535260" sldId="279"/>
            <ac:spMk id="3" creationId="{228C0891-85A2-E899-46AD-432033129F20}"/>
          </ac:spMkLst>
        </pc:spChg>
        <pc:spChg chg="add">
          <ac:chgData name="Ben Archibald" userId="6905f8e5-c437-4718-ade4-a22ab699d8ca" providerId="ADAL" clId="{52D75C07-CFA2-4208-A0D6-A023D86D998C}" dt="2024-05-29T15:39:59.368" v="1159" actId="26606"/>
          <ac:spMkLst>
            <pc:docMk/>
            <pc:sldMk cId="907535260" sldId="279"/>
            <ac:spMk id="8" creationId="{100EDD19-6802-4EC3-95CE-CFFAB042CFD6}"/>
          </ac:spMkLst>
        </pc:spChg>
        <pc:spChg chg="add">
          <ac:chgData name="Ben Archibald" userId="6905f8e5-c437-4718-ade4-a22ab699d8ca" providerId="ADAL" clId="{52D75C07-CFA2-4208-A0D6-A023D86D998C}" dt="2024-05-29T15:39:59.368" v="1159" actId="26606"/>
          <ac:spMkLst>
            <pc:docMk/>
            <pc:sldMk cId="907535260" sldId="279"/>
            <ac:spMk id="10" creationId="{DB17E863-922E-4C26-BD64-E8FD41D28661}"/>
          </ac:spMkLst>
        </pc:spChg>
      </pc:sldChg>
    </pc:docChg>
  </pc:docChgLst>
  <pc:docChgLst>
    <pc:chgData name="Ben Archibald" userId="6905f8e5-c437-4718-ade4-a22ab699d8ca" providerId="ADAL" clId="{A21CC3FF-483F-6F4D-96D9-37617CC784BE}"/>
    <pc:docChg chg="undo custSel addSld delSld modSld sldOrd">
      <pc:chgData name="Ben Archibald" userId="6905f8e5-c437-4718-ade4-a22ab699d8ca" providerId="ADAL" clId="{A21CC3FF-483F-6F4D-96D9-37617CC784BE}" dt="2024-07-17T07:11:57.621" v="1783" actId="26606"/>
      <pc:docMkLst>
        <pc:docMk/>
      </pc:docMkLst>
      <pc:sldChg chg="delSp modSp mod">
        <pc:chgData name="Ben Archibald" userId="6905f8e5-c437-4718-ade4-a22ab699d8ca" providerId="ADAL" clId="{A21CC3FF-483F-6F4D-96D9-37617CC784BE}" dt="2024-07-17T07:11:57.621" v="1783" actId="26606"/>
        <pc:sldMkLst>
          <pc:docMk/>
          <pc:sldMk cId="0" sldId="258"/>
        </pc:sldMkLst>
        <pc:spChg chg="mod">
          <ac:chgData name="Ben Archibald" userId="6905f8e5-c437-4718-ade4-a22ab699d8ca" providerId="ADAL" clId="{A21CC3FF-483F-6F4D-96D9-37617CC784BE}" dt="2024-07-17T07:11:57.621" v="1783" actId="26606"/>
          <ac:spMkLst>
            <pc:docMk/>
            <pc:sldMk cId="0" sldId="258"/>
            <ac:spMk id="2" creationId="{00000000-0000-0000-0000-000000000000}"/>
          </ac:spMkLst>
        </pc:spChg>
        <pc:spChg chg="mod">
          <ac:chgData name="Ben Archibald" userId="6905f8e5-c437-4718-ade4-a22ab699d8ca" providerId="ADAL" clId="{A21CC3FF-483F-6F4D-96D9-37617CC784BE}" dt="2024-07-17T07:11:57.621" v="1783" actId="26606"/>
          <ac:spMkLst>
            <pc:docMk/>
            <pc:sldMk cId="0" sldId="258"/>
            <ac:spMk id="3" creationId="{00000000-0000-0000-0000-000000000000}"/>
          </ac:spMkLst>
        </pc:spChg>
        <pc:spChg chg="del">
          <ac:chgData name="Ben Archibald" userId="6905f8e5-c437-4718-ade4-a22ab699d8ca" providerId="ADAL" clId="{A21CC3FF-483F-6F4D-96D9-37617CC784BE}" dt="2024-07-17T07:11:57.621" v="1783" actId="26606"/>
          <ac:spMkLst>
            <pc:docMk/>
            <pc:sldMk cId="0" sldId="258"/>
            <ac:spMk id="9" creationId="{F944E337-3E5D-4A1F-A5A1-2057F25B8A7B}"/>
          </ac:spMkLst>
        </pc:spChg>
        <pc:spChg chg="del">
          <ac:chgData name="Ben Archibald" userId="6905f8e5-c437-4718-ade4-a22ab699d8ca" providerId="ADAL" clId="{A21CC3FF-483F-6F4D-96D9-37617CC784BE}" dt="2024-07-17T07:11:57.621" v="1783" actId="26606"/>
          <ac:spMkLst>
            <pc:docMk/>
            <pc:sldMk cId="0" sldId="258"/>
            <ac:spMk id="11" creationId="{4DA50D69-7CF7-4844-B844-A2B821C77F24}"/>
          </ac:spMkLst>
        </pc:spChg>
        <pc:picChg chg="mod">
          <ac:chgData name="Ben Archibald" userId="6905f8e5-c437-4718-ade4-a22ab699d8ca" providerId="ADAL" clId="{A21CC3FF-483F-6F4D-96D9-37617CC784BE}" dt="2024-07-17T07:11:57.621" v="1783" actId="26606"/>
          <ac:picMkLst>
            <pc:docMk/>
            <pc:sldMk cId="0" sldId="258"/>
            <ac:picMk id="5" creationId="{CAA3C3A3-BC55-B600-AB58-09296D87DC30}"/>
          </ac:picMkLst>
        </pc:picChg>
      </pc:sldChg>
      <pc:sldChg chg="modSp mod">
        <pc:chgData name="Ben Archibald" userId="6905f8e5-c437-4718-ade4-a22ab699d8ca" providerId="ADAL" clId="{A21CC3FF-483F-6F4D-96D9-37617CC784BE}" dt="2024-07-17T06:48:02.599" v="504" actId="20577"/>
        <pc:sldMkLst>
          <pc:docMk/>
          <pc:sldMk cId="0" sldId="261"/>
        </pc:sldMkLst>
        <pc:spChg chg="mod">
          <ac:chgData name="Ben Archibald" userId="6905f8e5-c437-4718-ade4-a22ab699d8ca" providerId="ADAL" clId="{A21CC3FF-483F-6F4D-96D9-37617CC784BE}" dt="2024-07-17T06:48:02.599" v="504" actId="20577"/>
          <ac:spMkLst>
            <pc:docMk/>
            <pc:sldMk cId="0" sldId="261"/>
            <ac:spMk id="2" creationId="{00000000-0000-0000-0000-000000000000}"/>
          </ac:spMkLst>
        </pc:spChg>
      </pc:sldChg>
      <pc:sldChg chg="del ord">
        <pc:chgData name="Ben Archibald" userId="6905f8e5-c437-4718-ade4-a22ab699d8ca" providerId="ADAL" clId="{A21CC3FF-483F-6F4D-96D9-37617CC784BE}" dt="2024-07-17T06:47:43.065" v="498" actId="2696"/>
        <pc:sldMkLst>
          <pc:docMk/>
          <pc:sldMk cId="0" sldId="262"/>
        </pc:sldMkLst>
      </pc:sldChg>
      <pc:sldChg chg="addSp delSp modSp mod">
        <pc:chgData name="Ben Archibald" userId="6905f8e5-c437-4718-ade4-a22ab699d8ca" providerId="ADAL" clId="{A21CC3FF-483F-6F4D-96D9-37617CC784BE}" dt="2024-07-17T06:48:30.092" v="506" actId="26606"/>
        <pc:sldMkLst>
          <pc:docMk/>
          <pc:sldMk cId="0" sldId="264"/>
        </pc:sldMkLst>
        <pc:spChg chg="mod">
          <ac:chgData name="Ben Archibald" userId="6905f8e5-c437-4718-ade4-a22ab699d8ca" providerId="ADAL" clId="{A21CC3FF-483F-6F4D-96D9-37617CC784BE}" dt="2024-07-17T06:48:30.092" v="506" actId="26606"/>
          <ac:spMkLst>
            <pc:docMk/>
            <pc:sldMk cId="0" sldId="264"/>
            <ac:spMk id="2" creationId="{00000000-0000-0000-0000-000000000000}"/>
          </ac:spMkLst>
        </pc:spChg>
        <pc:spChg chg="del">
          <ac:chgData name="Ben Archibald" userId="6905f8e5-c437-4718-ade4-a22ab699d8ca" providerId="ADAL" clId="{A21CC3FF-483F-6F4D-96D9-37617CC784BE}" dt="2024-07-17T06:48:30.092" v="506" actId="26606"/>
          <ac:spMkLst>
            <pc:docMk/>
            <pc:sldMk cId="0" sldId="264"/>
            <ac:spMk id="3" creationId="{00000000-0000-0000-0000-000000000000}"/>
          </ac:spMkLst>
        </pc:spChg>
        <pc:spChg chg="del">
          <ac:chgData name="Ben Archibald" userId="6905f8e5-c437-4718-ade4-a22ab699d8ca" providerId="ADAL" clId="{A21CC3FF-483F-6F4D-96D9-37617CC784BE}" dt="2024-07-17T06:48:30.092" v="506" actId="26606"/>
          <ac:spMkLst>
            <pc:docMk/>
            <pc:sldMk cId="0" sldId="264"/>
            <ac:spMk id="8" creationId="{100EDD19-6802-4EC3-95CE-CFFAB042CFD6}"/>
          </ac:spMkLst>
        </pc:spChg>
        <pc:spChg chg="del">
          <ac:chgData name="Ben Archibald" userId="6905f8e5-c437-4718-ade4-a22ab699d8ca" providerId="ADAL" clId="{A21CC3FF-483F-6F4D-96D9-37617CC784BE}" dt="2024-07-17T06:48:30.092" v="506" actId="26606"/>
          <ac:spMkLst>
            <pc:docMk/>
            <pc:sldMk cId="0" sldId="264"/>
            <ac:spMk id="10" creationId="{DB17E863-922E-4C26-BD64-E8FD41D28661}"/>
          </ac:spMkLst>
        </pc:spChg>
        <pc:spChg chg="add">
          <ac:chgData name="Ben Archibald" userId="6905f8e5-c437-4718-ade4-a22ab699d8ca" providerId="ADAL" clId="{A21CC3FF-483F-6F4D-96D9-37617CC784BE}" dt="2024-07-17T06:48:30.092" v="506" actId="26606"/>
          <ac:spMkLst>
            <pc:docMk/>
            <pc:sldMk cId="0" sldId="264"/>
            <ac:spMk id="16" creationId="{2659FDB4-FCBE-4A89-B46D-43D4FA54464D}"/>
          </ac:spMkLst>
        </pc:spChg>
        <pc:graphicFrameChg chg="add">
          <ac:chgData name="Ben Archibald" userId="6905f8e5-c437-4718-ade4-a22ab699d8ca" providerId="ADAL" clId="{A21CC3FF-483F-6F4D-96D9-37617CC784BE}" dt="2024-07-17T06:48:30.092" v="506" actId="26606"/>
          <ac:graphicFrameMkLst>
            <pc:docMk/>
            <pc:sldMk cId="0" sldId="264"/>
            <ac:graphicFrameMk id="12" creationId="{8E52AC4A-2AB7-2A91-D5D7-5B07BAB088BE}"/>
          </ac:graphicFrameMkLst>
        </pc:graphicFrameChg>
        <pc:cxnChg chg="add">
          <ac:chgData name="Ben Archibald" userId="6905f8e5-c437-4718-ade4-a22ab699d8ca" providerId="ADAL" clId="{A21CC3FF-483F-6F4D-96D9-37617CC784BE}" dt="2024-07-17T06:48:30.092" v="506" actId="26606"/>
          <ac:cxnSpMkLst>
            <pc:docMk/>
            <pc:sldMk cId="0" sldId="264"/>
            <ac:cxnSpMk id="18" creationId="{C8F51B3F-8331-4E4A-AE96-D47B1006EEAD}"/>
          </ac:cxnSpMkLst>
        </pc:cxnChg>
      </pc:sldChg>
      <pc:sldChg chg="addSp delSp modSp mod">
        <pc:chgData name="Ben Archibald" userId="6905f8e5-c437-4718-ade4-a22ab699d8ca" providerId="ADAL" clId="{A21CC3FF-483F-6F4D-96D9-37617CC784BE}" dt="2024-07-17T06:53:59.150" v="745" actId="26606"/>
        <pc:sldMkLst>
          <pc:docMk/>
          <pc:sldMk cId="0" sldId="265"/>
        </pc:sldMkLst>
        <pc:spChg chg="mod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2" creationId="{00000000-0000-0000-0000-000000000000}"/>
          </ac:spMkLst>
        </pc:spChg>
        <pc:spChg chg="add del mod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3" creationId="{00000000-0000-0000-0000-000000000000}"/>
          </ac:spMkLst>
        </pc:spChg>
        <pc:spChg chg="add del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8" creationId="{100EDD19-6802-4EC3-95CE-CFFAB042CFD6}"/>
          </ac:spMkLst>
        </pc:spChg>
        <pc:spChg chg="add del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10" creationId="{DB17E863-922E-4C26-BD64-E8FD41D28661}"/>
          </ac:spMkLst>
        </pc:spChg>
        <pc:spChg chg="add del">
          <ac:chgData name="Ben Archibald" userId="6905f8e5-c437-4718-ade4-a22ab699d8ca" providerId="ADAL" clId="{A21CC3FF-483F-6F4D-96D9-37617CC784BE}" dt="2024-07-17T06:53:56.515" v="742" actId="26606"/>
          <ac:spMkLst>
            <pc:docMk/>
            <pc:sldMk cId="0" sldId="265"/>
            <ac:spMk id="15" creationId="{907EF6B7-1338-4443-8C46-6A318D952DFD}"/>
          </ac:spMkLst>
        </pc:spChg>
        <pc:spChg chg="add del">
          <ac:chgData name="Ben Archibald" userId="6905f8e5-c437-4718-ade4-a22ab699d8ca" providerId="ADAL" clId="{A21CC3FF-483F-6F4D-96D9-37617CC784BE}" dt="2024-07-17T06:53:53.223" v="738" actId="26606"/>
          <ac:spMkLst>
            <pc:docMk/>
            <pc:sldMk cId="0" sldId="265"/>
            <ac:spMk id="16" creationId="{C0763A76-9F1C-4FC5-82B7-DD475DA461B2}"/>
          </ac:spMkLst>
        </pc:spChg>
        <pc:spChg chg="add del">
          <ac:chgData name="Ben Archibald" userId="6905f8e5-c437-4718-ade4-a22ab699d8ca" providerId="ADAL" clId="{A21CC3FF-483F-6F4D-96D9-37617CC784BE}" dt="2024-07-17T06:53:56.515" v="742" actId="26606"/>
          <ac:spMkLst>
            <pc:docMk/>
            <pc:sldMk cId="0" sldId="265"/>
            <ac:spMk id="17" creationId="{DAAE4CDD-124C-4DCF-9584-B6033B545DD5}"/>
          </ac:spMkLst>
        </pc:spChg>
        <pc:spChg chg="add del">
          <ac:chgData name="Ben Archibald" userId="6905f8e5-c437-4718-ade4-a22ab699d8ca" providerId="ADAL" clId="{A21CC3FF-483F-6F4D-96D9-37617CC784BE}" dt="2024-07-17T06:53:53.223" v="738" actId="26606"/>
          <ac:spMkLst>
            <pc:docMk/>
            <pc:sldMk cId="0" sldId="265"/>
            <ac:spMk id="18" creationId="{E81BF4F6-F2CF-4984-9D14-D6966D92F99F}"/>
          </ac:spMkLst>
        </pc:spChg>
        <pc:spChg chg="add del">
          <ac:chgData name="Ben Archibald" userId="6905f8e5-c437-4718-ade4-a22ab699d8ca" providerId="ADAL" clId="{A21CC3FF-483F-6F4D-96D9-37617CC784BE}" dt="2024-07-17T06:53:56.515" v="742" actId="26606"/>
          <ac:spMkLst>
            <pc:docMk/>
            <pc:sldMk cId="0" sldId="265"/>
            <ac:spMk id="19" creationId="{081E4A58-353D-44AE-B2FC-2A74E2E400F7}"/>
          </ac:spMkLst>
        </pc:spChg>
        <pc:spChg chg="add del">
          <ac:chgData name="Ben Archibald" userId="6905f8e5-c437-4718-ade4-a22ab699d8ca" providerId="ADAL" clId="{A21CC3FF-483F-6F4D-96D9-37617CC784BE}" dt="2024-07-17T06:53:54.641" v="740" actId="26606"/>
          <ac:spMkLst>
            <pc:docMk/>
            <pc:sldMk cId="0" sldId="265"/>
            <ac:spMk id="23" creationId="{0C541B88-1AE9-40C3-AFD5-967787C1979F}"/>
          </ac:spMkLst>
        </pc:spChg>
        <pc:spChg chg="add del">
          <ac:chgData name="Ben Archibald" userId="6905f8e5-c437-4718-ade4-a22ab699d8ca" providerId="ADAL" clId="{A21CC3FF-483F-6F4D-96D9-37617CC784BE}" dt="2024-07-17T06:53:54.641" v="740" actId="26606"/>
          <ac:spMkLst>
            <pc:docMk/>
            <pc:sldMk cId="0" sldId="265"/>
            <ac:spMk id="24" creationId="{89D16701-DA76-4F72-BB63-E2C3FFBDFE0F}"/>
          </ac:spMkLst>
        </pc:spChg>
        <pc:spChg chg="add del">
          <ac:chgData name="Ben Archibald" userId="6905f8e5-c437-4718-ade4-a22ab699d8ca" providerId="ADAL" clId="{A21CC3FF-483F-6F4D-96D9-37617CC784BE}" dt="2024-07-17T06:53:54.641" v="740" actId="26606"/>
          <ac:spMkLst>
            <pc:docMk/>
            <pc:sldMk cId="0" sldId="265"/>
            <ac:spMk id="25" creationId="{E5F17139-31EE-46AC-B04F-DBBD852DD6CB}"/>
          </ac:spMkLst>
        </pc:spChg>
        <pc:spChg chg="add del">
          <ac:chgData name="Ben Archibald" userId="6905f8e5-c437-4718-ade4-a22ab699d8ca" providerId="ADAL" clId="{A21CC3FF-483F-6F4D-96D9-37617CC784BE}" dt="2024-07-17T06:53:54.641" v="740" actId="26606"/>
          <ac:spMkLst>
            <pc:docMk/>
            <pc:sldMk cId="0" sldId="265"/>
            <ac:spMk id="26" creationId="{1CC28BE1-9DC6-43FE-9582-39F091098D77}"/>
          </ac:spMkLst>
        </pc:spChg>
        <pc:spChg chg="add del">
          <ac:chgData name="Ben Archibald" userId="6905f8e5-c437-4718-ade4-a22ab699d8ca" providerId="ADAL" clId="{A21CC3FF-483F-6F4D-96D9-37617CC784BE}" dt="2024-07-17T06:53:56.515" v="742" actId="26606"/>
          <ac:spMkLst>
            <pc:docMk/>
            <pc:sldMk cId="0" sldId="265"/>
            <ac:spMk id="43" creationId="{00000000-0000-0000-0000-000000000000}"/>
          </ac:spMkLst>
        </pc:spChg>
        <pc:spChg chg="add del">
          <ac:chgData name="Ben Archibald" userId="6905f8e5-c437-4718-ade4-a22ab699d8ca" providerId="ADAL" clId="{A21CC3FF-483F-6F4D-96D9-37617CC784BE}" dt="2024-07-17T06:53:59.143" v="744" actId="26606"/>
          <ac:spMkLst>
            <pc:docMk/>
            <pc:sldMk cId="0" sldId="265"/>
            <ac:spMk id="45" creationId="{6C4028FD-8BAA-4A19-BFDE-594D991B7552}"/>
          </ac:spMkLst>
        </pc:spChg>
        <pc:spChg chg="add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48" creationId="{00000000-0000-0000-0000-000000000000}"/>
          </ac:spMkLst>
        </pc:spChg>
        <pc:spChg chg="add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49" creationId="{59A309A7-1751-4ABE-A3C1-EEC40366AD89}"/>
          </ac:spMkLst>
        </pc:spChg>
        <pc:spChg chg="add">
          <ac:chgData name="Ben Archibald" userId="6905f8e5-c437-4718-ade4-a22ab699d8ca" providerId="ADAL" clId="{A21CC3FF-483F-6F4D-96D9-37617CC784BE}" dt="2024-07-17T06:53:59.150" v="745" actId="26606"/>
          <ac:spMkLst>
            <pc:docMk/>
            <pc:sldMk cId="0" sldId="265"/>
            <ac:spMk id="50" creationId="{967D8EB6-EAE1-4F9C-B398-83321E287204}"/>
          </ac:spMkLst>
        </pc:spChg>
        <pc:grpChg chg="add del">
          <ac:chgData name="Ben Archibald" userId="6905f8e5-c437-4718-ade4-a22ab699d8ca" providerId="ADAL" clId="{A21CC3FF-483F-6F4D-96D9-37617CC784BE}" dt="2024-07-17T06:53:54.641" v="740" actId="26606"/>
          <ac:grpSpMkLst>
            <pc:docMk/>
            <pc:sldMk cId="0" sldId="265"/>
            <ac:grpSpMk id="20" creationId="{7CF625D3-71A3-4F30-A096-8EF334E959D0}"/>
          </ac:grpSpMkLst>
        </pc:grpChg>
        <pc:grpChg chg="add del">
          <ac:chgData name="Ben Archibald" userId="6905f8e5-c437-4718-ade4-a22ab699d8ca" providerId="ADAL" clId="{A21CC3FF-483F-6F4D-96D9-37617CC784BE}" dt="2024-07-17T06:53:54.641" v="740" actId="26606"/>
          <ac:grpSpMkLst>
            <pc:docMk/>
            <pc:sldMk cId="0" sldId="265"/>
            <ac:grpSpMk id="28" creationId="{AF9AF3F3-CE0C-4125-BDD7-346487FA0B40}"/>
          </ac:grpSpMkLst>
        </pc:grpChg>
        <pc:graphicFrameChg chg="add del">
          <ac:chgData name="Ben Archibald" userId="6905f8e5-c437-4718-ade4-a22ab699d8ca" providerId="ADAL" clId="{A21CC3FF-483F-6F4D-96D9-37617CC784BE}" dt="2024-07-17T06:53:54.641" v="740" actId="26606"/>
          <ac:graphicFrameMkLst>
            <pc:docMk/>
            <pc:sldMk cId="0" sldId="265"/>
            <ac:graphicFrameMk id="27" creationId="{1FFEAD4B-8507-A6A9-65DF-7B0C21C483D0}"/>
          </ac:graphicFrameMkLst>
        </pc:graphicFrameChg>
        <pc:graphicFrameChg chg="add del">
          <ac:chgData name="Ben Archibald" userId="6905f8e5-c437-4718-ade4-a22ab699d8ca" providerId="ADAL" clId="{A21CC3FF-483F-6F4D-96D9-37617CC784BE}" dt="2024-07-17T06:53:59.143" v="744" actId="26606"/>
          <ac:graphicFrameMkLst>
            <pc:docMk/>
            <pc:sldMk cId="0" sldId="265"/>
            <ac:graphicFrameMk id="46" creationId="{4CE862D9-05E8-CC7F-5E2B-71637B55B30C}"/>
          </ac:graphicFrameMkLst>
        </pc:graphicFrameChg>
        <pc:picChg chg="add del">
          <ac:chgData name="Ben Archibald" userId="6905f8e5-c437-4718-ade4-a22ab699d8ca" providerId="ADAL" clId="{A21CC3FF-483F-6F4D-96D9-37617CC784BE}" dt="2024-07-17T06:53:53.223" v="738" actId="26606"/>
          <ac:picMkLst>
            <pc:docMk/>
            <pc:sldMk cId="0" sldId="265"/>
            <ac:picMk id="12" creationId="{DE5F7DC0-6666-D1FB-1FEA-4BD28688ED16}"/>
          </ac:picMkLst>
        </pc:picChg>
        <pc:picChg chg="add">
          <ac:chgData name="Ben Archibald" userId="6905f8e5-c437-4718-ade4-a22ab699d8ca" providerId="ADAL" clId="{A21CC3FF-483F-6F4D-96D9-37617CC784BE}" dt="2024-07-17T06:53:59.150" v="745" actId="26606"/>
          <ac:picMkLst>
            <pc:docMk/>
            <pc:sldMk cId="0" sldId="265"/>
            <ac:picMk id="14" creationId="{3629DADB-A14B-3C90-58AA-A523BD7799ED}"/>
          </ac:picMkLst>
        </pc:picChg>
      </pc:sldChg>
      <pc:sldChg chg="addSp delSp modSp mod">
        <pc:chgData name="Ben Archibald" userId="6905f8e5-c437-4718-ade4-a22ab699d8ca" providerId="ADAL" clId="{A21CC3FF-483F-6F4D-96D9-37617CC784BE}" dt="2024-07-17T07:03:11.583" v="999" actId="20577"/>
        <pc:sldMkLst>
          <pc:docMk/>
          <pc:sldMk cId="0" sldId="267"/>
        </pc:sldMkLst>
        <pc:spChg chg="mod">
          <ac:chgData name="Ben Archibald" userId="6905f8e5-c437-4718-ade4-a22ab699d8ca" providerId="ADAL" clId="{A21CC3FF-483F-6F4D-96D9-37617CC784BE}" dt="2024-07-17T06:54:40.784" v="746" actId="26606"/>
          <ac:spMkLst>
            <pc:docMk/>
            <pc:sldMk cId="0" sldId="267"/>
            <ac:spMk id="2" creationId="{00000000-0000-0000-0000-000000000000}"/>
          </ac:spMkLst>
        </pc:spChg>
        <pc:spChg chg="mod">
          <ac:chgData name="Ben Archibald" userId="6905f8e5-c437-4718-ade4-a22ab699d8ca" providerId="ADAL" clId="{A21CC3FF-483F-6F4D-96D9-37617CC784BE}" dt="2024-07-17T07:03:11.583" v="999" actId="20577"/>
          <ac:spMkLst>
            <pc:docMk/>
            <pc:sldMk cId="0" sldId="267"/>
            <ac:spMk id="3" creationId="{00000000-0000-0000-0000-000000000000}"/>
          </ac:spMkLst>
        </pc:spChg>
        <pc:spChg chg="del">
          <ac:chgData name="Ben Archibald" userId="6905f8e5-c437-4718-ade4-a22ab699d8ca" providerId="ADAL" clId="{A21CC3FF-483F-6F4D-96D9-37617CC784BE}" dt="2024-07-17T06:54:40.784" v="746" actId="26606"/>
          <ac:spMkLst>
            <pc:docMk/>
            <pc:sldMk cId="0" sldId="267"/>
            <ac:spMk id="8" creationId="{777A147A-9ED8-46B4-8660-1B3C2AA880B5}"/>
          </ac:spMkLst>
        </pc:spChg>
        <pc:spChg chg="del">
          <ac:chgData name="Ben Archibald" userId="6905f8e5-c437-4718-ade4-a22ab699d8ca" providerId="ADAL" clId="{A21CC3FF-483F-6F4D-96D9-37617CC784BE}" dt="2024-07-17T06:54:40.784" v="746" actId="26606"/>
          <ac:spMkLst>
            <pc:docMk/>
            <pc:sldMk cId="0" sldId="267"/>
            <ac:spMk id="10" creationId="{5D6C15A0-C087-4593-8414-2B4EC1CDC3DE}"/>
          </ac:spMkLst>
        </pc:spChg>
        <pc:spChg chg="add">
          <ac:chgData name="Ben Archibald" userId="6905f8e5-c437-4718-ade4-a22ab699d8ca" providerId="ADAL" clId="{A21CC3FF-483F-6F4D-96D9-37617CC784BE}" dt="2024-07-17T06:54:40.784" v="746" actId="26606"/>
          <ac:spMkLst>
            <pc:docMk/>
            <pc:sldMk cId="0" sldId="267"/>
            <ac:spMk id="16" creationId="{9F7D5CDA-D291-4307-BF55-1381FED29634}"/>
          </ac:spMkLst>
        </pc:spChg>
        <pc:picChg chg="add">
          <ac:chgData name="Ben Archibald" userId="6905f8e5-c437-4718-ade4-a22ab699d8ca" providerId="ADAL" clId="{A21CC3FF-483F-6F4D-96D9-37617CC784BE}" dt="2024-07-17T06:54:40.784" v="746" actId="26606"/>
          <ac:picMkLst>
            <pc:docMk/>
            <pc:sldMk cId="0" sldId="267"/>
            <ac:picMk id="12" creationId="{929C5D6D-4F76-12C5-EBAC-3FB6178691F2}"/>
          </ac:picMkLst>
        </pc:picChg>
      </pc:sldChg>
      <pc:sldChg chg="del">
        <pc:chgData name="Ben Archibald" userId="6905f8e5-c437-4718-ade4-a22ab699d8ca" providerId="ADAL" clId="{A21CC3FF-483F-6F4D-96D9-37617CC784BE}" dt="2024-07-17T07:03:21.639" v="1000" actId="2696"/>
        <pc:sldMkLst>
          <pc:docMk/>
          <pc:sldMk cId="0" sldId="268"/>
        </pc:sldMkLst>
      </pc:sldChg>
      <pc:sldChg chg="modSp mod">
        <pc:chgData name="Ben Archibald" userId="6905f8e5-c437-4718-ade4-a22ab699d8ca" providerId="ADAL" clId="{A21CC3FF-483F-6F4D-96D9-37617CC784BE}" dt="2024-07-17T06:34:45.135" v="21" actId="20577"/>
        <pc:sldMkLst>
          <pc:docMk/>
          <pc:sldMk cId="1728559281" sldId="275"/>
        </pc:sldMkLst>
        <pc:spChg chg="mod">
          <ac:chgData name="Ben Archibald" userId="6905f8e5-c437-4718-ade4-a22ab699d8ca" providerId="ADAL" clId="{A21CC3FF-483F-6F4D-96D9-37617CC784BE}" dt="2024-07-17T06:34:45.135" v="21" actId="20577"/>
          <ac:spMkLst>
            <pc:docMk/>
            <pc:sldMk cId="1728559281" sldId="275"/>
            <ac:spMk id="2" creationId="{F6C1AD1E-814D-191B-1EBB-BCB220D91CF4}"/>
          </ac:spMkLst>
        </pc:spChg>
      </pc:sldChg>
      <pc:sldChg chg="modSp mod">
        <pc:chgData name="Ben Archibald" userId="6905f8e5-c437-4718-ade4-a22ab699d8ca" providerId="ADAL" clId="{A21CC3FF-483F-6F4D-96D9-37617CC784BE}" dt="2024-07-17T06:39:06.244" v="23" actId="15"/>
        <pc:sldMkLst>
          <pc:docMk/>
          <pc:sldMk cId="2064550185" sldId="276"/>
        </pc:sldMkLst>
        <pc:spChg chg="mod">
          <ac:chgData name="Ben Archibald" userId="6905f8e5-c437-4718-ade4-a22ab699d8ca" providerId="ADAL" clId="{A21CC3FF-483F-6F4D-96D9-37617CC784BE}" dt="2024-07-17T06:39:06.244" v="23" actId="15"/>
          <ac:spMkLst>
            <pc:docMk/>
            <pc:sldMk cId="2064550185" sldId="276"/>
            <ac:spMk id="3" creationId="{64BB6B1B-5835-9681-4AA5-498A3D6350F2}"/>
          </ac:spMkLst>
        </pc:spChg>
      </pc:sldChg>
      <pc:sldChg chg="ord">
        <pc:chgData name="Ben Archibald" userId="6905f8e5-c437-4718-ade4-a22ab699d8ca" providerId="ADAL" clId="{A21CC3FF-483F-6F4D-96D9-37617CC784BE}" dt="2024-07-17T06:48:07.442" v="505" actId="20578"/>
        <pc:sldMkLst>
          <pc:docMk/>
          <pc:sldMk cId="2948094690" sldId="278"/>
        </pc:sldMkLst>
      </pc:sldChg>
      <pc:sldChg chg="addSp modSp new mod setBg">
        <pc:chgData name="Ben Archibald" userId="6905f8e5-c437-4718-ade4-a22ab699d8ca" providerId="ADAL" clId="{A21CC3FF-483F-6F4D-96D9-37617CC784BE}" dt="2024-07-17T06:44:33.575" v="438" actId="26606"/>
        <pc:sldMkLst>
          <pc:docMk/>
          <pc:sldMk cId="1689043953" sldId="280"/>
        </pc:sldMkLst>
        <pc:spChg chg="mod">
          <ac:chgData name="Ben Archibald" userId="6905f8e5-c437-4718-ade4-a22ab699d8ca" providerId="ADAL" clId="{A21CC3FF-483F-6F4D-96D9-37617CC784BE}" dt="2024-07-17T06:44:33.575" v="438" actId="26606"/>
          <ac:spMkLst>
            <pc:docMk/>
            <pc:sldMk cId="1689043953" sldId="280"/>
            <ac:spMk id="2" creationId="{34E0EED7-7727-BC2B-3B1D-B1D09A996644}"/>
          </ac:spMkLst>
        </pc:spChg>
        <pc:spChg chg="mod">
          <ac:chgData name="Ben Archibald" userId="6905f8e5-c437-4718-ade4-a22ab699d8ca" providerId="ADAL" clId="{A21CC3FF-483F-6F4D-96D9-37617CC784BE}" dt="2024-07-17T06:44:33.575" v="438" actId="26606"/>
          <ac:spMkLst>
            <pc:docMk/>
            <pc:sldMk cId="1689043953" sldId="280"/>
            <ac:spMk id="3" creationId="{03AB4487-DDA8-01F8-284B-0E8743F8AD55}"/>
          </ac:spMkLst>
        </pc:spChg>
        <pc:spChg chg="add">
          <ac:chgData name="Ben Archibald" userId="6905f8e5-c437-4718-ade4-a22ab699d8ca" providerId="ADAL" clId="{A21CC3FF-483F-6F4D-96D9-37617CC784BE}" dt="2024-07-17T06:44:33.575" v="438" actId="26606"/>
          <ac:spMkLst>
            <pc:docMk/>
            <pc:sldMk cId="1689043953" sldId="280"/>
            <ac:spMk id="10" creationId="{59A309A7-1751-4ABE-A3C1-EEC40366AD89}"/>
          </ac:spMkLst>
        </pc:spChg>
        <pc:spChg chg="add">
          <ac:chgData name="Ben Archibald" userId="6905f8e5-c437-4718-ade4-a22ab699d8ca" providerId="ADAL" clId="{A21CC3FF-483F-6F4D-96D9-37617CC784BE}" dt="2024-07-17T06:44:33.575" v="438" actId="26606"/>
          <ac:spMkLst>
            <pc:docMk/>
            <pc:sldMk cId="1689043953" sldId="280"/>
            <ac:spMk id="12" creationId="{967D8EB6-EAE1-4F9C-B398-83321E287204}"/>
          </ac:spMkLst>
        </pc:spChg>
        <pc:picChg chg="add">
          <ac:chgData name="Ben Archibald" userId="6905f8e5-c437-4718-ade4-a22ab699d8ca" providerId="ADAL" clId="{A21CC3FF-483F-6F4D-96D9-37617CC784BE}" dt="2024-07-17T06:44:33.575" v="438" actId="26606"/>
          <ac:picMkLst>
            <pc:docMk/>
            <pc:sldMk cId="1689043953" sldId="280"/>
            <ac:picMk id="7" creationId="{8DC9C4A6-3EE4-C907-4307-4C775E04CB23}"/>
          </ac:picMkLst>
        </pc:picChg>
      </pc:sldChg>
      <pc:sldChg chg="addSp modSp new mod setBg">
        <pc:chgData name="Ben Archibald" userId="6905f8e5-c437-4718-ade4-a22ab699d8ca" providerId="ADAL" clId="{A21CC3FF-483F-6F4D-96D9-37617CC784BE}" dt="2024-07-17T06:46:35.055" v="496" actId="26606"/>
        <pc:sldMkLst>
          <pc:docMk/>
          <pc:sldMk cId="1801979076" sldId="281"/>
        </pc:sldMkLst>
        <pc:spChg chg="mod">
          <ac:chgData name="Ben Archibald" userId="6905f8e5-c437-4718-ade4-a22ab699d8ca" providerId="ADAL" clId="{A21CC3FF-483F-6F4D-96D9-37617CC784BE}" dt="2024-07-17T06:46:35.055" v="496" actId="26606"/>
          <ac:spMkLst>
            <pc:docMk/>
            <pc:sldMk cId="1801979076" sldId="281"/>
            <ac:spMk id="2" creationId="{BEC781CA-8C85-D69B-6BC2-1605D9666E99}"/>
          </ac:spMkLst>
        </pc:spChg>
        <pc:spChg chg="mod">
          <ac:chgData name="Ben Archibald" userId="6905f8e5-c437-4718-ade4-a22ab699d8ca" providerId="ADAL" clId="{A21CC3FF-483F-6F4D-96D9-37617CC784BE}" dt="2024-07-17T06:46:35.055" v="496" actId="26606"/>
          <ac:spMkLst>
            <pc:docMk/>
            <pc:sldMk cId="1801979076" sldId="281"/>
            <ac:spMk id="3" creationId="{1DEDDD56-8F68-1947-F91B-C5672073AC33}"/>
          </ac:spMkLst>
        </pc:spChg>
        <pc:spChg chg="add">
          <ac:chgData name="Ben Archibald" userId="6905f8e5-c437-4718-ade4-a22ab699d8ca" providerId="ADAL" clId="{A21CC3FF-483F-6F4D-96D9-37617CC784BE}" dt="2024-07-17T06:46:35.055" v="496" actId="26606"/>
          <ac:spMkLst>
            <pc:docMk/>
            <pc:sldMk cId="1801979076" sldId="281"/>
            <ac:spMk id="8" creationId="{100EDD19-6802-4EC3-95CE-CFFAB042CFD6}"/>
          </ac:spMkLst>
        </pc:spChg>
        <pc:spChg chg="add">
          <ac:chgData name="Ben Archibald" userId="6905f8e5-c437-4718-ade4-a22ab699d8ca" providerId="ADAL" clId="{A21CC3FF-483F-6F4D-96D9-37617CC784BE}" dt="2024-07-17T06:46:35.055" v="496" actId="26606"/>
          <ac:spMkLst>
            <pc:docMk/>
            <pc:sldMk cId="1801979076" sldId="281"/>
            <ac:spMk id="10" creationId="{DB17E863-922E-4C26-BD64-E8FD41D28661}"/>
          </ac:spMkLst>
        </pc:spChg>
      </pc:sldChg>
      <pc:sldChg chg="modSp new mod">
        <pc:chgData name="Ben Archibald" userId="6905f8e5-c437-4718-ade4-a22ab699d8ca" providerId="ADAL" clId="{A21CC3FF-483F-6F4D-96D9-37617CC784BE}" dt="2024-07-17T07:03:41.056" v="1024" actId="20577"/>
        <pc:sldMkLst>
          <pc:docMk/>
          <pc:sldMk cId="3381420384" sldId="282"/>
        </pc:sldMkLst>
        <pc:spChg chg="mod">
          <ac:chgData name="Ben Archibald" userId="6905f8e5-c437-4718-ade4-a22ab699d8ca" providerId="ADAL" clId="{A21CC3FF-483F-6F4D-96D9-37617CC784BE}" dt="2024-07-17T07:03:41.056" v="1024" actId="20577"/>
          <ac:spMkLst>
            <pc:docMk/>
            <pc:sldMk cId="3381420384" sldId="282"/>
            <ac:spMk id="2" creationId="{81F59318-F0D9-68F5-90F0-FB1419A43540}"/>
          </ac:spMkLst>
        </pc:spChg>
      </pc:sldChg>
      <pc:sldChg chg="addSp delSp modSp new mod setBg">
        <pc:chgData name="Ben Archibald" userId="6905f8e5-c437-4718-ade4-a22ab699d8ca" providerId="ADAL" clId="{A21CC3FF-483F-6F4D-96D9-37617CC784BE}" dt="2024-07-17T07:11:31.713" v="1782" actId="20577"/>
        <pc:sldMkLst>
          <pc:docMk/>
          <pc:sldMk cId="2689165863" sldId="283"/>
        </pc:sldMkLst>
        <pc:spChg chg="mod">
          <ac:chgData name="Ben Archibald" userId="6905f8e5-c437-4718-ade4-a22ab699d8ca" providerId="ADAL" clId="{A21CC3FF-483F-6F4D-96D9-37617CC784BE}" dt="2024-07-17T07:06:25.351" v="1324" actId="26606"/>
          <ac:spMkLst>
            <pc:docMk/>
            <pc:sldMk cId="2689165863" sldId="283"/>
            <ac:spMk id="2" creationId="{47B4746F-A41E-5735-D96F-3CB6A5BCB8A5}"/>
          </ac:spMkLst>
        </pc:spChg>
        <pc:spChg chg="add del mod">
          <ac:chgData name="Ben Archibald" userId="6905f8e5-c437-4718-ade4-a22ab699d8ca" providerId="ADAL" clId="{A21CC3FF-483F-6F4D-96D9-37617CC784BE}" dt="2024-07-17T07:11:31.713" v="1782" actId="20577"/>
          <ac:spMkLst>
            <pc:docMk/>
            <pc:sldMk cId="2689165863" sldId="283"/>
            <ac:spMk id="3" creationId="{4FAFB413-EAAF-F496-C17D-25D69F1821ED}"/>
          </ac:spMkLst>
        </pc:spChg>
        <pc:spChg chg="add del">
          <ac:chgData name="Ben Archibald" userId="6905f8e5-c437-4718-ade4-a22ab699d8ca" providerId="ADAL" clId="{A21CC3FF-483F-6F4D-96D9-37617CC784BE}" dt="2024-07-17T07:06:08.150" v="1322" actId="26606"/>
          <ac:spMkLst>
            <pc:docMk/>
            <pc:sldMk cId="2689165863" sldId="283"/>
            <ac:spMk id="9" creationId="{2659FDB4-FCBE-4A89-B46D-43D4FA54464D}"/>
          </ac:spMkLst>
        </pc:spChg>
        <pc:spChg chg="add del">
          <ac:chgData name="Ben Archibald" userId="6905f8e5-c437-4718-ade4-a22ab699d8ca" providerId="ADAL" clId="{A21CC3FF-483F-6F4D-96D9-37617CC784BE}" dt="2024-07-17T07:06:25.351" v="1324" actId="26606"/>
          <ac:spMkLst>
            <pc:docMk/>
            <pc:sldMk cId="2689165863" sldId="283"/>
            <ac:spMk id="13" creationId="{2659FDB4-FCBE-4A89-B46D-43D4FA54464D}"/>
          </ac:spMkLst>
        </pc:spChg>
        <pc:graphicFrameChg chg="add del">
          <ac:chgData name="Ben Archibald" userId="6905f8e5-c437-4718-ade4-a22ab699d8ca" providerId="ADAL" clId="{A21CC3FF-483F-6F4D-96D9-37617CC784BE}" dt="2024-07-17T07:06:08.150" v="1322" actId="26606"/>
          <ac:graphicFrameMkLst>
            <pc:docMk/>
            <pc:sldMk cId="2689165863" sldId="283"/>
            <ac:graphicFrameMk id="5" creationId="{2290ACFC-5459-2257-561C-4857E78102CA}"/>
          </ac:graphicFrameMkLst>
        </pc:graphicFrameChg>
        <pc:graphicFrameChg chg="add del">
          <ac:chgData name="Ben Archibald" userId="6905f8e5-c437-4718-ade4-a22ab699d8ca" providerId="ADAL" clId="{A21CC3FF-483F-6F4D-96D9-37617CC784BE}" dt="2024-07-17T07:06:25.351" v="1324" actId="26606"/>
          <ac:graphicFrameMkLst>
            <pc:docMk/>
            <pc:sldMk cId="2689165863" sldId="283"/>
            <ac:graphicFrameMk id="15" creationId="{C80C7BCE-1BA8-E36A-A4A5-588FDE64DFDE}"/>
          </ac:graphicFrameMkLst>
        </pc:graphicFrameChg>
        <pc:cxnChg chg="add del">
          <ac:chgData name="Ben Archibald" userId="6905f8e5-c437-4718-ade4-a22ab699d8ca" providerId="ADAL" clId="{A21CC3FF-483F-6F4D-96D9-37617CC784BE}" dt="2024-07-17T07:06:08.150" v="1322" actId="26606"/>
          <ac:cxnSpMkLst>
            <pc:docMk/>
            <pc:sldMk cId="2689165863" sldId="283"/>
            <ac:cxnSpMk id="11" creationId="{C8F51B3F-8331-4E4A-AE96-D47B1006EEAD}"/>
          </ac:cxnSpMkLst>
        </pc:cxnChg>
        <pc:cxnChg chg="add del">
          <ac:chgData name="Ben Archibald" userId="6905f8e5-c437-4718-ade4-a22ab699d8ca" providerId="ADAL" clId="{A21CC3FF-483F-6F4D-96D9-37617CC784BE}" dt="2024-07-17T07:06:25.351" v="1324" actId="26606"/>
          <ac:cxnSpMkLst>
            <pc:docMk/>
            <pc:sldMk cId="2689165863" sldId="283"/>
            <ac:cxnSpMk id="14" creationId="{C8F51B3F-8331-4E4A-AE96-D47B1006EEAD}"/>
          </ac:cxnSpMkLst>
        </pc:cxnChg>
      </pc:sldChg>
      <pc:sldChg chg="modSp new mod">
        <pc:chgData name="Ben Archibald" userId="6905f8e5-c437-4718-ade4-a22ab699d8ca" providerId="ADAL" clId="{A21CC3FF-483F-6F4D-96D9-37617CC784BE}" dt="2024-07-17T07:10:09.386" v="1694" actId="27636"/>
        <pc:sldMkLst>
          <pc:docMk/>
          <pc:sldMk cId="1728810089" sldId="284"/>
        </pc:sldMkLst>
        <pc:spChg chg="mod">
          <ac:chgData name="Ben Archibald" userId="6905f8e5-c437-4718-ade4-a22ab699d8ca" providerId="ADAL" clId="{A21CC3FF-483F-6F4D-96D9-37617CC784BE}" dt="2024-07-17T07:07:42.759" v="1445" actId="20577"/>
          <ac:spMkLst>
            <pc:docMk/>
            <pc:sldMk cId="1728810089" sldId="284"/>
            <ac:spMk id="2" creationId="{4C979825-1875-BD93-4F7D-414D882CAD84}"/>
          </ac:spMkLst>
        </pc:spChg>
        <pc:spChg chg="mod">
          <ac:chgData name="Ben Archibald" userId="6905f8e5-c437-4718-ade4-a22ab699d8ca" providerId="ADAL" clId="{A21CC3FF-483F-6F4D-96D9-37617CC784BE}" dt="2024-07-17T07:10:09.386" v="1694" actId="27636"/>
          <ac:spMkLst>
            <pc:docMk/>
            <pc:sldMk cId="1728810089" sldId="284"/>
            <ac:spMk id="3" creationId="{D919D5BB-053B-5D99-29CE-4B87D3978A4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7849A5-EAE4-4A5C-A2A2-9AF635989419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9473B2-A097-47BB-B100-5290F114823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Setting performance standards</a:t>
          </a:r>
        </a:p>
      </dgm:t>
    </dgm:pt>
    <dgm:pt modelId="{CC099F12-6663-4759-9FEB-1F0245712CCE}" type="parTrans" cxnId="{0EA2260A-34AA-402D-A2C1-CC7407C72862}">
      <dgm:prSet/>
      <dgm:spPr/>
      <dgm:t>
        <a:bodyPr/>
        <a:lstStyle/>
        <a:p>
          <a:endParaRPr lang="en-US"/>
        </a:p>
      </dgm:t>
    </dgm:pt>
    <dgm:pt modelId="{C1DB9E73-CA06-463B-B4FF-09375C93EC36}" type="sibTrans" cxnId="{0EA2260A-34AA-402D-A2C1-CC7407C72862}">
      <dgm:prSet/>
      <dgm:spPr/>
      <dgm:t>
        <a:bodyPr/>
        <a:lstStyle/>
        <a:p>
          <a:endParaRPr lang="en-US"/>
        </a:p>
      </dgm:t>
    </dgm:pt>
    <dgm:pt modelId="{3A5A43FB-542C-40A1-AEA3-EE78C9B7B2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Performance appraisal systems</a:t>
          </a:r>
        </a:p>
      </dgm:t>
    </dgm:pt>
    <dgm:pt modelId="{4E7B0013-F6A7-48D1-B950-68C8CF5719A9}" type="parTrans" cxnId="{A39533B7-2B98-4040-96B9-C8CEECBE9B37}">
      <dgm:prSet/>
      <dgm:spPr/>
      <dgm:t>
        <a:bodyPr/>
        <a:lstStyle/>
        <a:p>
          <a:endParaRPr lang="en-US"/>
        </a:p>
      </dgm:t>
    </dgm:pt>
    <dgm:pt modelId="{08BB247E-5AB7-4411-8D47-9ABFFA5F9D55}" type="sibTrans" cxnId="{A39533B7-2B98-4040-96B9-C8CEECBE9B37}">
      <dgm:prSet/>
      <dgm:spPr/>
      <dgm:t>
        <a:bodyPr/>
        <a:lstStyle/>
        <a:p>
          <a:endParaRPr lang="en-US"/>
        </a:p>
      </dgm:t>
    </dgm:pt>
    <dgm:pt modelId="{C263F443-6B3E-4F15-877A-751E1D8A09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Feedback and improvement plans</a:t>
          </a:r>
        </a:p>
      </dgm:t>
    </dgm:pt>
    <dgm:pt modelId="{8B2F0C16-CA3D-43FB-90F2-540415099FE4}" type="parTrans" cxnId="{0CEA2696-08BF-45D0-AAB9-A21DB966718D}">
      <dgm:prSet/>
      <dgm:spPr/>
      <dgm:t>
        <a:bodyPr/>
        <a:lstStyle/>
        <a:p>
          <a:endParaRPr lang="en-US"/>
        </a:p>
      </dgm:t>
    </dgm:pt>
    <dgm:pt modelId="{39B9147B-83FC-4AEC-B2D4-515119D15657}" type="sibTrans" cxnId="{0CEA2696-08BF-45D0-AAB9-A21DB966718D}">
      <dgm:prSet/>
      <dgm:spPr/>
      <dgm:t>
        <a:bodyPr/>
        <a:lstStyle/>
        <a:p>
          <a:endParaRPr lang="en-US"/>
        </a:p>
      </dgm:t>
    </dgm:pt>
    <dgm:pt modelId="{BA6A5E06-8896-4BC9-BFFC-D36E577AFEE3}" type="pres">
      <dgm:prSet presAssocID="{CE7849A5-EAE4-4A5C-A2A2-9AF635989419}" presName="root" presStyleCnt="0">
        <dgm:presLayoutVars>
          <dgm:dir/>
          <dgm:resizeHandles val="exact"/>
        </dgm:presLayoutVars>
      </dgm:prSet>
      <dgm:spPr/>
    </dgm:pt>
    <dgm:pt modelId="{2F08D9F0-4FE1-477E-B35B-D455BAA32BED}" type="pres">
      <dgm:prSet presAssocID="{A29473B2-A097-47BB-B100-5290F114823F}" presName="compNode" presStyleCnt="0"/>
      <dgm:spPr/>
    </dgm:pt>
    <dgm:pt modelId="{F453ED7F-BC10-4B8E-B5EA-2E8B821CFAA6}" type="pres">
      <dgm:prSet presAssocID="{A29473B2-A097-47BB-B100-5290F114823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A33E1EDD-BBA5-4340-B65A-A99CCAFAB5A6}" type="pres">
      <dgm:prSet presAssocID="{A29473B2-A097-47BB-B100-5290F114823F}" presName="spaceRect" presStyleCnt="0"/>
      <dgm:spPr/>
    </dgm:pt>
    <dgm:pt modelId="{18BF244B-8CA4-463A-89B2-F836202ABC21}" type="pres">
      <dgm:prSet presAssocID="{A29473B2-A097-47BB-B100-5290F114823F}" presName="textRect" presStyleLbl="revTx" presStyleIdx="0" presStyleCnt="3">
        <dgm:presLayoutVars>
          <dgm:chMax val="1"/>
          <dgm:chPref val="1"/>
        </dgm:presLayoutVars>
      </dgm:prSet>
      <dgm:spPr/>
    </dgm:pt>
    <dgm:pt modelId="{A95D140A-6A4F-45BC-80AF-C658A0492039}" type="pres">
      <dgm:prSet presAssocID="{C1DB9E73-CA06-463B-B4FF-09375C93EC36}" presName="sibTrans" presStyleCnt="0"/>
      <dgm:spPr/>
    </dgm:pt>
    <dgm:pt modelId="{834B7545-9447-4C26-A36F-FA876448041B}" type="pres">
      <dgm:prSet presAssocID="{3A5A43FB-542C-40A1-AEA3-EE78C9B7B2B0}" presName="compNode" presStyleCnt="0"/>
      <dgm:spPr/>
    </dgm:pt>
    <dgm:pt modelId="{1FD6FB34-57E8-44A2-B06E-B5CC668F1C89}" type="pres">
      <dgm:prSet presAssocID="{3A5A43FB-542C-40A1-AEA3-EE78C9B7B2B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3AF9FF3-704F-4E78-8730-17060C5F8A81}" type="pres">
      <dgm:prSet presAssocID="{3A5A43FB-542C-40A1-AEA3-EE78C9B7B2B0}" presName="spaceRect" presStyleCnt="0"/>
      <dgm:spPr/>
    </dgm:pt>
    <dgm:pt modelId="{441B9E5D-79D0-4077-A37E-C2F1D83EF305}" type="pres">
      <dgm:prSet presAssocID="{3A5A43FB-542C-40A1-AEA3-EE78C9B7B2B0}" presName="textRect" presStyleLbl="revTx" presStyleIdx="1" presStyleCnt="3">
        <dgm:presLayoutVars>
          <dgm:chMax val="1"/>
          <dgm:chPref val="1"/>
        </dgm:presLayoutVars>
      </dgm:prSet>
      <dgm:spPr/>
    </dgm:pt>
    <dgm:pt modelId="{D62D78B1-2FE4-4630-89E3-70754F245178}" type="pres">
      <dgm:prSet presAssocID="{08BB247E-5AB7-4411-8D47-9ABFFA5F9D55}" presName="sibTrans" presStyleCnt="0"/>
      <dgm:spPr/>
    </dgm:pt>
    <dgm:pt modelId="{57F54BCD-DD0C-46C4-987A-1FD260B09BCB}" type="pres">
      <dgm:prSet presAssocID="{C263F443-6B3E-4F15-877A-751E1D8A094D}" presName="compNode" presStyleCnt="0"/>
      <dgm:spPr/>
    </dgm:pt>
    <dgm:pt modelId="{C31FC24B-830A-482D-9A52-7F0F91FF4A58}" type="pres">
      <dgm:prSet presAssocID="{C263F443-6B3E-4F15-877A-751E1D8A094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3CC2BACA-84BB-44F4-9478-920E74F56BFE}" type="pres">
      <dgm:prSet presAssocID="{C263F443-6B3E-4F15-877A-751E1D8A094D}" presName="spaceRect" presStyleCnt="0"/>
      <dgm:spPr/>
    </dgm:pt>
    <dgm:pt modelId="{347A3512-4D89-4908-BD2F-8B5BB31121ED}" type="pres">
      <dgm:prSet presAssocID="{C263F443-6B3E-4F15-877A-751E1D8A094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EA2260A-34AA-402D-A2C1-CC7407C72862}" srcId="{CE7849A5-EAE4-4A5C-A2A2-9AF635989419}" destId="{A29473B2-A097-47BB-B100-5290F114823F}" srcOrd="0" destOrd="0" parTransId="{CC099F12-6663-4759-9FEB-1F0245712CCE}" sibTransId="{C1DB9E73-CA06-463B-B4FF-09375C93EC36}"/>
    <dgm:cxn modelId="{4A7F870E-BD08-436D-BF5F-76E9E6A72972}" type="presOf" srcId="{CE7849A5-EAE4-4A5C-A2A2-9AF635989419}" destId="{BA6A5E06-8896-4BC9-BFFC-D36E577AFEE3}" srcOrd="0" destOrd="0" presId="urn:microsoft.com/office/officeart/2018/2/layout/IconLabelList"/>
    <dgm:cxn modelId="{4DE2497B-24D1-4115-A070-7CE56DA55E2C}" type="presOf" srcId="{C263F443-6B3E-4F15-877A-751E1D8A094D}" destId="{347A3512-4D89-4908-BD2F-8B5BB31121ED}" srcOrd="0" destOrd="0" presId="urn:microsoft.com/office/officeart/2018/2/layout/IconLabelList"/>
    <dgm:cxn modelId="{0F84E084-AA60-4AA5-A596-A97362C0215C}" type="presOf" srcId="{A29473B2-A097-47BB-B100-5290F114823F}" destId="{18BF244B-8CA4-463A-89B2-F836202ABC21}" srcOrd="0" destOrd="0" presId="urn:microsoft.com/office/officeart/2018/2/layout/IconLabelList"/>
    <dgm:cxn modelId="{0CEA2696-08BF-45D0-AAB9-A21DB966718D}" srcId="{CE7849A5-EAE4-4A5C-A2A2-9AF635989419}" destId="{C263F443-6B3E-4F15-877A-751E1D8A094D}" srcOrd="2" destOrd="0" parTransId="{8B2F0C16-CA3D-43FB-90F2-540415099FE4}" sibTransId="{39B9147B-83FC-4AEC-B2D4-515119D15657}"/>
    <dgm:cxn modelId="{A39533B7-2B98-4040-96B9-C8CEECBE9B37}" srcId="{CE7849A5-EAE4-4A5C-A2A2-9AF635989419}" destId="{3A5A43FB-542C-40A1-AEA3-EE78C9B7B2B0}" srcOrd="1" destOrd="0" parTransId="{4E7B0013-F6A7-48D1-B950-68C8CF5719A9}" sibTransId="{08BB247E-5AB7-4411-8D47-9ABFFA5F9D55}"/>
    <dgm:cxn modelId="{1863ABCC-7528-42C4-BB51-8218F3009736}" type="presOf" srcId="{3A5A43FB-542C-40A1-AEA3-EE78C9B7B2B0}" destId="{441B9E5D-79D0-4077-A37E-C2F1D83EF305}" srcOrd="0" destOrd="0" presId="urn:microsoft.com/office/officeart/2018/2/layout/IconLabelList"/>
    <dgm:cxn modelId="{BA4A7FCD-629B-4B89-9B6D-36E54E3B1C34}" type="presParOf" srcId="{BA6A5E06-8896-4BC9-BFFC-D36E577AFEE3}" destId="{2F08D9F0-4FE1-477E-B35B-D455BAA32BED}" srcOrd="0" destOrd="0" presId="urn:microsoft.com/office/officeart/2018/2/layout/IconLabelList"/>
    <dgm:cxn modelId="{B0362333-52CA-4DA3-9036-15BA611E5FF2}" type="presParOf" srcId="{2F08D9F0-4FE1-477E-B35B-D455BAA32BED}" destId="{F453ED7F-BC10-4B8E-B5EA-2E8B821CFAA6}" srcOrd="0" destOrd="0" presId="urn:microsoft.com/office/officeart/2018/2/layout/IconLabelList"/>
    <dgm:cxn modelId="{27467241-5C6A-4BD8-92AB-179D0F6385DC}" type="presParOf" srcId="{2F08D9F0-4FE1-477E-B35B-D455BAA32BED}" destId="{A33E1EDD-BBA5-4340-B65A-A99CCAFAB5A6}" srcOrd="1" destOrd="0" presId="urn:microsoft.com/office/officeart/2018/2/layout/IconLabelList"/>
    <dgm:cxn modelId="{133E8EFC-45A0-442C-9516-984E047C4DCF}" type="presParOf" srcId="{2F08D9F0-4FE1-477E-B35B-D455BAA32BED}" destId="{18BF244B-8CA4-463A-89B2-F836202ABC21}" srcOrd="2" destOrd="0" presId="urn:microsoft.com/office/officeart/2018/2/layout/IconLabelList"/>
    <dgm:cxn modelId="{66498911-A857-436A-B72B-A75C5B26C83A}" type="presParOf" srcId="{BA6A5E06-8896-4BC9-BFFC-D36E577AFEE3}" destId="{A95D140A-6A4F-45BC-80AF-C658A0492039}" srcOrd="1" destOrd="0" presId="urn:microsoft.com/office/officeart/2018/2/layout/IconLabelList"/>
    <dgm:cxn modelId="{072DBF73-AE1F-4C8F-8A17-976E30DD124F}" type="presParOf" srcId="{BA6A5E06-8896-4BC9-BFFC-D36E577AFEE3}" destId="{834B7545-9447-4C26-A36F-FA876448041B}" srcOrd="2" destOrd="0" presId="urn:microsoft.com/office/officeart/2018/2/layout/IconLabelList"/>
    <dgm:cxn modelId="{7116E145-E7E5-48B4-AA12-AF81B296FDF3}" type="presParOf" srcId="{834B7545-9447-4C26-A36F-FA876448041B}" destId="{1FD6FB34-57E8-44A2-B06E-B5CC668F1C89}" srcOrd="0" destOrd="0" presId="urn:microsoft.com/office/officeart/2018/2/layout/IconLabelList"/>
    <dgm:cxn modelId="{43AFBD54-E6C2-4A53-BEC4-BB5FC2C33ADE}" type="presParOf" srcId="{834B7545-9447-4C26-A36F-FA876448041B}" destId="{A3AF9FF3-704F-4E78-8730-17060C5F8A81}" srcOrd="1" destOrd="0" presId="urn:microsoft.com/office/officeart/2018/2/layout/IconLabelList"/>
    <dgm:cxn modelId="{6F9EA957-CABC-4265-AA30-331C8EFEB750}" type="presParOf" srcId="{834B7545-9447-4C26-A36F-FA876448041B}" destId="{441B9E5D-79D0-4077-A37E-C2F1D83EF305}" srcOrd="2" destOrd="0" presId="urn:microsoft.com/office/officeart/2018/2/layout/IconLabelList"/>
    <dgm:cxn modelId="{DEE5F387-EDDC-4BFD-8C06-04DBCB89DE5C}" type="presParOf" srcId="{BA6A5E06-8896-4BC9-BFFC-D36E577AFEE3}" destId="{D62D78B1-2FE4-4630-89E3-70754F245178}" srcOrd="3" destOrd="0" presId="urn:microsoft.com/office/officeart/2018/2/layout/IconLabelList"/>
    <dgm:cxn modelId="{6B288D16-D7B4-4825-B646-87A342BF0A9E}" type="presParOf" srcId="{BA6A5E06-8896-4BC9-BFFC-D36E577AFEE3}" destId="{57F54BCD-DD0C-46C4-987A-1FD260B09BCB}" srcOrd="4" destOrd="0" presId="urn:microsoft.com/office/officeart/2018/2/layout/IconLabelList"/>
    <dgm:cxn modelId="{35EF327B-7A7B-4466-BD95-4BE96E9FC26F}" type="presParOf" srcId="{57F54BCD-DD0C-46C4-987A-1FD260B09BCB}" destId="{C31FC24B-830A-482D-9A52-7F0F91FF4A58}" srcOrd="0" destOrd="0" presId="urn:microsoft.com/office/officeart/2018/2/layout/IconLabelList"/>
    <dgm:cxn modelId="{C982A11F-4781-4942-BAB6-E6A23F94EF6B}" type="presParOf" srcId="{57F54BCD-DD0C-46C4-987A-1FD260B09BCB}" destId="{3CC2BACA-84BB-44F4-9478-920E74F56BFE}" srcOrd="1" destOrd="0" presId="urn:microsoft.com/office/officeart/2018/2/layout/IconLabelList"/>
    <dgm:cxn modelId="{AE50256C-6EFB-4D92-B96F-D52350C1C3DE}" type="presParOf" srcId="{57F54BCD-DD0C-46C4-987A-1FD260B09BCB}" destId="{347A3512-4D89-4908-BD2F-8B5BB31121E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106AFC-DAF1-410F-9C56-29D19FE6F54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A4D5993-4A8C-4ADA-BB4F-CF21C28BC79C}">
      <dgm:prSet/>
      <dgm:spPr/>
      <dgm:t>
        <a:bodyPr/>
        <a:lstStyle/>
        <a:p>
          <a:r>
            <a:rPr lang="en-GB"/>
            <a:t>Managing employee relations</a:t>
          </a:r>
          <a:endParaRPr lang="en-US"/>
        </a:p>
      </dgm:t>
    </dgm:pt>
    <dgm:pt modelId="{DE1D741D-6A92-455E-983C-B5DCD9E1F489}" type="parTrans" cxnId="{452B827D-ABE9-4E44-9A51-7B09CAF118B6}">
      <dgm:prSet/>
      <dgm:spPr/>
      <dgm:t>
        <a:bodyPr/>
        <a:lstStyle/>
        <a:p>
          <a:endParaRPr lang="en-US"/>
        </a:p>
      </dgm:t>
    </dgm:pt>
    <dgm:pt modelId="{688506D1-8665-4BB0-833D-1E82D411B7D4}" type="sibTrans" cxnId="{452B827D-ABE9-4E44-9A51-7B09CAF118B6}">
      <dgm:prSet/>
      <dgm:spPr/>
      <dgm:t>
        <a:bodyPr/>
        <a:lstStyle/>
        <a:p>
          <a:endParaRPr lang="en-US"/>
        </a:p>
      </dgm:t>
    </dgm:pt>
    <dgm:pt modelId="{4F2CE85A-E41A-4A37-9EDF-7354FC06B613}">
      <dgm:prSet/>
      <dgm:spPr/>
      <dgm:t>
        <a:bodyPr/>
        <a:lstStyle/>
        <a:p>
          <a:r>
            <a:rPr lang="en-GB"/>
            <a:t>Role of trade unions</a:t>
          </a:r>
          <a:endParaRPr lang="en-US"/>
        </a:p>
      </dgm:t>
    </dgm:pt>
    <dgm:pt modelId="{866881A4-D909-47D3-BC87-8262EE1D40C6}" type="parTrans" cxnId="{DF0AAB55-9859-44AC-A20D-02F7EB61BC9E}">
      <dgm:prSet/>
      <dgm:spPr/>
      <dgm:t>
        <a:bodyPr/>
        <a:lstStyle/>
        <a:p>
          <a:endParaRPr lang="en-US"/>
        </a:p>
      </dgm:t>
    </dgm:pt>
    <dgm:pt modelId="{C94F9B0F-6370-47EC-84A7-488DAFE584E1}" type="sibTrans" cxnId="{DF0AAB55-9859-44AC-A20D-02F7EB61BC9E}">
      <dgm:prSet/>
      <dgm:spPr/>
      <dgm:t>
        <a:bodyPr/>
        <a:lstStyle/>
        <a:p>
          <a:endParaRPr lang="en-US"/>
        </a:p>
      </dgm:t>
    </dgm:pt>
    <dgm:pt modelId="{EC08EDF9-A79F-4AE0-9CA1-2BCA61965225}">
      <dgm:prSet/>
      <dgm:spPr/>
      <dgm:t>
        <a:bodyPr/>
        <a:lstStyle/>
        <a:p>
          <a:r>
            <a:rPr lang="en-GB"/>
            <a:t>Handling grievances and disputes</a:t>
          </a:r>
          <a:endParaRPr lang="en-US"/>
        </a:p>
      </dgm:t>
    </dgm:pt>
    <dgm:pt modelId="{7883CE2D-5ABA-42A3-83BE-F35C14FAC18B}" type="parTrans" cxnId="{079DF828-FBE0-4E4C-9309-FA8498676A09}">
      <dgm:prSet/>
      <dgm:spPr/>
      <dgm:t>
        <a:bodyPr/>
        <a:lstStyle/>
        <a:p>
          <a:endParaRPr lang="en-US"/>
        </a:p>
      </dgm:t>
    </dgm:pt>
    <dgm:pt modelId="{1170F42F-49C0-4D14-9BD1-9AF227FB6319}" type="sibTrans" cxnId="{079DF828-FBE0-4E4C-9309-FA8498676A09}">
      <dgm:prSet/>
      <dgm:spPr/>
      <dgm:t>
        <a:bodyPr/>
        <a:lstStyle/>
        <a:p>
          <a:endParaRPr lang="en-US"/>
        </a:p>
      </dgm:t>
    </dgm:pt>
    <dgm:pt modelId="{AAB30C12-50F4-4892-8F9B-0633814F4CDB}">
      <dgm:prSet/>
      <dgm:spPr/>
      <dgm:t>
        <a:bodyPr/>
        <a:lstStyle/>
        <a:p>
          <a:r>
            <a:rPr lang="en-GB"/>
            <a:t>Celebrating Success</a:t>
          </a:r>
          <a:endParaRPr lang="en-US"/>
        </a:p>
      </dgm:t>
    </dgm:pt>
    <dgm:pt modelId="{EFF1F616-A4FC-486A-BC49-8B98F39234FA}" type="parTrans" cxnId="{829DC59D-4998-46F0-B8DB-F2FE25FD5404}">
      <dgm:prSet/>
      <dgm:spPr/>
      <dgm:t>
        <a:bodyPr/>
        <a:lstStyle/>
        <a:p>
          <a:endParaRPr lang="en-US"/>
        </a:p>
      </dgm:t>
    </dgm:pt>
    <dgm:pt modelId="{7154C877-8398-4203-A64B-7232270BC3D1}" type="sibTrans" cxnId="{829DC59D-4998-46F0-B8DB-F2FE25FD5404}">
      <dgm:prSet/>
      <dgm:spPr/>
      <dgm:t>
        <a:bodyPr/>
        <a:lstStyle/>
        <a:p>
          <a:endParaRPr lang="en-US"/>
        </a:p>
      </dgm:t>
    </dgm:pt>
    <dgm:pt modelId="{3E1A1DFC-0A69-4FF6-BDCD-1486A4992031}">
      <dgm:prSet/>
      <dgm:spPr/>
      <dgm:t>
        <a:bodyPr/>
        <a:lstStyle/>
        <a:p>
          <a:r>
            <a:rPr lang="en-GB"/>
            <a:t>Recognising commitment</a:t>
          </a:r>
          <a:endParaRPr lang="en-US"/>
        </a:p>
      </dgm:t>
    </dgm:pt>
    <dgm:pt modelId="{F54E79CC-AF2D-45C1-88FF-02322F3DB64B}" type="parTrans" cxnId="{4C1A6EC7-15A0-4F1A-AB0D-D14940B49E41}">
      <dgm:prSet/>
      <dgm:spPr/>
      <dgm:t>
        <a:bodyPr/>
        <a:lstStyle/>
        <a:p>
          <a:endParaRPr lang="en-US"/>
        </a:p>
      </dgm:t>
    </dgm:pt>
    <dgm:pt modelId="{96AD7A0F-8C50-4E1C-8FA9-BB2BA4351409}" type="sibTrans" cxnId="{4C1A6EC7-15A0-4F1A-AB0D-D14940B49E41}">
      <dgm:prSet/>
      <dgm:spPr/>
      <dgm:t>
        <a:bodyPr/>
        <a:lstStyle/>
        <a:p>
          <a:endParaRPr lang="en-US"/>
        </a:p>
      </dgm:t>
    </dgm:pt>
    <dgm:pt modelId="{AEAB5D8C-4E2F-2E42-90B0-06524B9DBD40}" type="pres">
      <dgm:prSet presAssocID="{F1106AFC-DAF1-410F-9C56-29D19FE6F54E}" presName="linear" presStyleCnt="0">
        <dgm:presLayoutVars>
          <dgm:animLvl val="lvl"/>
          <dgm:resizeHandles val="exact"/>
        </dgm:presLayoutVars>
      </dgm:prSet>
      <dgm:spPr/>
    </dgm:pt>
    <dgm:pt modelId="{F40F0D3C-6CEA-3E4C-9D86-D75D77608ED5}" type="pres">
      <dgm:prSet presAssocID="{6A4D5993-4A8C-4ADA-BB4F-CF21C28BC79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4B2AAFE-77D2-7849-B7AA-EC5E2C06BB02}" type="pres">
      <dgm:prSet presAssocID="{688506D1-8665-4BB0-833D-1E82D411B7D4}" presName="spacer" presStyleCnt="0"/>
      <dgm:spPr/>
    </dgm:pt>
    <dgm:pt modelId="{0FF3AA66-56C1-3141-8A20-ADD90B45A2E6}" type="pres">
      <dgm:prSet presAssocID="{4F2CE85A-E41A-4A37-9EDF-7354FC06B61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C13834F-9E22-504D-B6E9-3101D3BB5185}" type="pres">
      <dgm:prSet presAssocID="{C94F9B0F-6370-47EC-84A7-488DAFE584E1}" presName="spacer" presStyleCnt="0"/>
      <dgm:spPr/>
    </dgm:pt>
    <dgm:pt modelId="{72D604C2-6D99-5C40-BC21-FDFA29AD4193}" type="pres">
      <dgm:prSet presAssocID="{EC08EDF9-A79F-4AE0-9CA1-2BCA6196522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469DDCA-239C-7144-9774-7A4D464E7764}" type="pres">
      <dgm:prSet presAssocID="{1170F42F-49C0-4D14-9BD1-9AF227FB6319}" presName="spacer" presStyleCnt="0"/>
      <dgm:spPr/>
    </dgm:pt>
    <dgm:pt modelId="{6745DF19-8EF8-C244-8AFD-2C37D35F7C48}" type="pres">
      <dgm:prSet presAssocID="{AAB30C12-50F4-4892-8F9B-0633814F4CD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10D69C0-BCC0-9D43-A989-D2A9D299F671}" type="pres">
      <dgm:prSet presAssocID="{7154C877-8398-4203-A64B-7232270BC3D1}" presName="spacer" presStyleCnt="0"/>
      <dgm:spPr/>
    </dgm:pt>
    <dgm:pt modelId="{A7CC57BB-BCAD-D446-B470-D80BD01120EC}" type="pres">
      <dgm:prSet presAssocID="{3E1A1DFC-0A69-4FF6-BDCD-1486A499203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B12F903-E7C4-8A4E-97F8-F543024A3296}" type="presOf" srcId="{4F2CE85A-E41A-4A37-9EDF-7354FC06B613}" destId="{0FF3AA66-56C1-3141-8A20-ADD90B45A2E6}" srcOrd="0" destOrd="0" presId="urn:microsoft.com/office/officeart/2005/8/layout/vList2"/>
    <dgm:cxn modelId="{7C182E0F-40B2-D547-AF62-AE4AEFDEFD78}" type="presOf" srcId="{3E1A1DFC-0A69-4FF6-BDCD-1486A4992031}" destId="{A7CC57BB-BCAD-D446-B470-D80BD01120EC}" srcOrd="0" destOrd="0" presId="urn:microsoft.com/office/officeart/2005/8/layout/vList2"/>
    <dgm:cxn modelId="{079DF828-FBE0-4E4C-9309-FA8498676A09}" srcId="{F1106AFC-DAF1-410F-9C56-29D19FE6F54E}" destId="{EC08EDF9-A79F-4AE0-9CA1-2BCA61965225}" srcOrd="2" destOrd="0" parTransId="{7883CE2D-5ABA-42A3-83BE-F35C14FAC18B}" sibTransId="{1170F42F-49C0-4D14-9BD1-9AF227FB6319}"/>
    <dgm:cxn modelId="{DF0AAB55-9859-44AC-A20D-02F7EB61BC9E}" srcId="{F1106AFC-DAF1-410F-9C56-29D19FE6F54E}" destId="{4F2CE85A-E41A-4A37-9EDF-7354FC06B613}" srcOrd="1" destOrd="0" parTransId="{866881A4-D909-47D3-BC87-8262EE1D40C6}" sibTransId="{C94F9B0F-6370-47EC-84A7-488DAFE584E1}"/>
    <dgm:cxn modelId="{6035F263-4BB0-874A-BA0D-42C0385F8193}" type="presOf" srcId="{AAB30C12-50F4-4892-8F9B-0633814F4CDB}" destId="{6745DF19-8EF8-C244-8AFD-2C37D35F7C48}" srcOrd="0" destOrd="0" presId="urn:microsoft.com/office/officeart/2005/8/layout/vList2"/>
    <dgm:cxn modelId="{9AD2AF68-236B-224B-8792-D4DFFE4F8CB1}" type="presOf" srcId="{EC08EDF9-A79F-4AE0-9CA1-2BCA61965225}" destId="{72D604C2-6D99-5C40-BC21-FDFA29AD4193}" srcOrd="0" destOrd="0" presId="urn:microsoft.com/office/officeart/2005/8/layout/vList2"/>
    <dgm:cxn modelId="{452B827D-ABE9-4E44-9A51-7B09CAF118B6}" srcId="{F1106AFC-DAF1-410F-9C56-29D19FE6F54E}" destId="{6A4D5993-4A8C-4ADA-BB4F-CF21C28BC79C}" srcOrd="0" destOrd="0" parTransId="{DE1D741D-6A92-455E-983C-B5DCD9E1F489}" sibTransId="{688506D1-8665-4BB0-833D-1E82D411B7D4}"/>
    <dgm:cxn modelId="{829DC59D-4998-46F0-B8DB-F2FE25FD5404}" srcId="{F1106AFC-DAF1-410F-9C56-29D19FE6F54E}" destId="{AAB30C12-50F4-4892-8F9B-0633814F4CDB}" srcOrd="3" destOrd="0" parTransId="{EFF1F616-A4FC-486A-BC49-8B98F39234FA}" sibTransId="{7154C877-8398-4203-A64B-7232270BC3D1}"/>
    <dgm:cxn modelId="{6576A8B8-405A-F443-ADE1-D410A4D0D002}" type="presOf" srcId="{6A4D5993-4A8C-4ADA-BB4F-CF21C28BC79C}" destId="{F40F0D3C-6CEA-3E4C-9D86-D75D77608ED5}" srcOrd="0" destOrd="0" presId="urn:microsoft.com/office/officeart/2005/8/layout/vList2"/>
    <dgm:cxn modelId="{4C1A6EC7-15A0-4F1A-AB0D-D14940B49E41}" srcId="{F1106AFC-DAF1-410F-9C56-29D19FE6F54E}" destId="{3E1A1DFC-0A69-4FF6-BDCD-1486A4992031}" srcOrd="4" destOrd="0" parTransId="{F54E79CC-AF2D-45C1-88FF-02322F3DB64B}" sibTransId="{96AD7A0F-8C50-4E1C-8FA9-BB2BA4351409}"/>
    <dgm:cxn modelId="{DCA924DE-D28C-2543-89C0-543CCE44CD11}" type="presOf" srcId="{F1106AFC-DAF1-410F-9C56-29D19FE6F54E}" destId="{AEAB5D8C-4E2F-2E42-90B0-06524B9DBD40}" srcOrd="0" destOrd="0" presId="urn:microsoft.com/office/officeart/2005/8/layout/vList2"/>
    <dgm:cxn modelId="{BBDA0B39-A21A-B94C-AEBE-5B69F4BC601D}" type="presParOf" srcId="{AEAB5D8C-4E2F-2E42-90B0-06524B9DBD40}" destId="{F40F0D3C-6CEA-3E4C-9D86-D75D77608ED5}" srcOrd="0" destOrd="0" presId="urn:microsoft.com/office/officeart/2005/8/layout/vList2"/>
    <dgm:cxn modelId="{8C3EBBE6-3C15-B54C-8D84-FC12DC58F2E7}" type="presParOf" srcId="{AEAB5D8C-4E2F-2E42-90B0-06524B9DBD40}" destId="{34B2AAFE-77D2-7849-B7AA-EC5E2C06BB02}" srcOrd="1" destOrd="0" presId="urn:microsoft.com/office/officeart/2005/8/layout/vList2"/>
    <dgm:cxn modelId="{1E88C654-026D-7F48-AF2A-0D84967A34DC}" type="presParOf" srcId="{AEAB5D8C-4E2F-2E42-90B0-06524B9DBD40}" destId="{0FF3AA66-56C1-3141-8A20-ADD90B45A2E6}" srcOrd="2" destOrd="0" presId="urn:microsoft.com/office/officeart/2005/8/layout/vList2"/>
    <dgm:cxn modelId="{832AF0F0-197C-9545-B867-D97B48CAB717}" type="presParOf" srcId="{AEAB5D8C-4E2F-2E42-90B0-06524B9DBD40}" destId="{FC13834F-9E22-504D-B6E9-3101D3BB5185}" srcOrd="3" destOrd="0" presId="urn:microsoft.com/office/officeart/2005/8/layout/vList2"/>
    <dgm:cxn modelId="{799B3539-CF2A-3F44-83B0-DEC40465DE23}" type="presParOf" srcId="{AEAB5D8C-4E2F-2E42-90B0-06524B9DBD40}" destId="{72D604C2-6D99-5C40-BC21-FDFA29AD4193}" srcOrd="4" destOrd="0" presId="urn:microsoft.com/office/officeart/2005/8/layout/vList2"/>
    <dgm:cxn modelId="{6C705D79-685C-EC41-83D5-4779250EFBE8}" type="presParOf" srcId="{AEAB5D8C-4E2F-2E42-90B0-06524B9DBD40}" destId="{6469DDCA-239C-7144-9774-7A4D464E7764}" srcOrd="5" destOrd="0" presId="urn:microsoft.com/office/officeart/2005/8/layout/vList2"/>
    <dgm:cxn modelId="{A8AA49A9-0BE5-0E41-B961-04E36559ABBC}" type="presParOf" srcId="{AEAB5D8C-4E2F-2E42-90B0-06524B9DBD40}" destId="{6745DF19-8EF8-C244-8AFD-2C37D35F7C48}" srcOrd="6" destOrd="0" presId="urn:microsoft.com/office/officeart/2005/8/layout/vList2"/>
    <dgm:cxn modelId="{436EAA66-A469-A144-8822-B1C1B750D2E9}" type="presParOf" srcId="{AEAB5D8C-4E2F-2E42-90B0-06524B9DBD40}" destId="{F10D69C0-BCC0-9D43-A989-D2A9D299F671}" srcOrd="7" destOrd="0" presId="urn:microsoft.com/office/officeart/2005/8/layout/vList2"/>
    <dgm:cxn modelId="{825D19E9-1E08-6D48-B6E4-C79AAA43A16C}" type="presParOf" srcId="{AEAB5D8C-4E2F-2E42-90B0-06524B9DBD40}" destId="{A7CC57BB-BCAD-D446-B470-D80BD01120E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3ED7F-BC10-4B8E-B5EA-2E8B821CFAA6}">
      <dsp:nvSpPr>
        <dsp:cNvPr id="0" name=""/>
        <dsp:cNvSpPr/>
      </dsp:nvSpPr>
      <dsp:spPr>
        <a:xfrm>
          <a:off x="750914" y="1203373"/>
          <a:ext cx="1081248" cy="1081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F244B-8CA4-463A-89B2-F836202ABC21}">
      <dsp:nvSpPr>
        <dsp:cNvPr id="0" name=""/>
        <dsp:cNvSpPr/>
      </dsp:nvSpPr>
      <dsp:spPr>
        <a:xfrm>
          <a:off x="90151" y="2602589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Setting performance standards</a:t>
          </a:r>
        </a:p>
      </dsp:txBody>
      <dsp:txXfrm>
        <a:off x="90151" y="2602589"/>
        <a:ext cx="2402775" cy="720000"/>
      </dsp:txXfrm>
    </dsp:sp>
    <dsp:sp modelId="{1FD6FB34-57E8-44A2-B06E-B5CC668F1C89}">
      <dsp:nvSpPr>
        <dsp:cNvPr id="0" name=""/>
        <dsp:cNvSpPr/>
      </dsp:nvSpPr>
      <dsp:spPr>
        <a:xfrm>
          <a:off x="3574175" y="1203373"/>
          <a:ext cx="1081248" cy="1081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B9E5D-79D0-4077-A37E-C2F1D83EF305}">
      <dsp:nvSpPr>
        <dsp:cNvPr id="0" name=""/>
        <dsp:cNvSpPr/>
      </dsp:nvSpPr>
      <dsp:spPr>
        <a:xfrm>
          <a:off x="2913412" y="2602589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Performance appraisal systems</a:t>
          </a:r>
        </a:p>
      </dsp:txBody>
      <dsp:txXfrm>
        <a:off x="2913412" y="2602589"/>
        <a:ext cx="2402775" cy="720000"/>
      </dsp:txXfrm>
    </dsp:sp>
    <dsp:sp modelId="{C31FC24B-830A-482D-9A52-7F0F91FF4A58}">
      <dsp:nvSpPr>
        <dsp:cNvPr id="0" name=""/>
        <dsp:cNvSpPr/>
      </dsp:nvSpPr>
      <dsp:spPr>
        <a:xfrm>
          <a:off x="6397436" y="1203373"/>
          <a:ext cx="1081248" cy="1081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A3512-4D89-4908-BD2F-8B5BB31121ED}">
      <dsp:nvSpPr>
        <dsp:cNvPr id="0" name=""/>
        <dsp:cNvSpPr/>
      </dsp:nvSpPr>
      <dsp:spPr>
        <a:xfrm>
          <a:off x="5736673" y="2602589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Feedback and improvement plans</a:t>
          </a:r>
        </a:p>
      </dsp:txBody>
      <dsp:txXfrm>
        <a:off x="5736673" y="2602589"/>
        <a:ext cx="2402775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F0D3C-6CEA-3E4C-9D86-D75D77608ED5}">
      <dsp:nvSpPr>
        <dsp:cNvPr id="0" name=""/>
        <dsp:cNvSpPr/>
      </dsp:nvSpPr>
      <dsp:spPr>
        <a:xfrm>
          <a:off x="0" y="62778"/>
          <a:ext cx="4683949" cy="1032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Managing employee relations</a:t>
          </a:r>
          <a:endParaRPr lang="en-US" sz="2600" kern="1200"/>
        </a:p>
      </dsp:txBody>
      <dsp:txXfrm>
        <a:off x="50420" y="113198"/>
        <a:ext cx="4583109" cy="932014"/>
      </dsp:txXfrm>
    </dsp:sp>
    <dsp:sp modelId="{0FF3AA66-56C1-3141-8A20-ADD90B45A2E6}">
      <dsp:nvSpPr>
        <dsp:cNvPr id="0" name=""/>
        <dsp:cNvSpPr/>
      </dsp:nvSpPr>
      <dsp:spPr>
        <a:xfrm>
          <a:off x="0" y="1170512"/>
          <a:ext cx="4683949" cy="1032854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Role of trade unions</a:t>
          </a:r>
          <a:endParaRPr lang="en-US" sz="2600" kern="1200"/>
        </a:p>
      </dsp:txBody>
      <dsp:txXfrm>
        <a:off x="50420" y="1220932"/>
        <a:ext cx="4583109" cy="932014"/>
      </dsp:txXfrm>
    </dsp:sp>
    <dsp:sp modelId="{72D604C2-6D99-5C40-BC21-FDFA29AD4193}">
      <dsp:nvSpPr>
        <dsp:cNvPr id="0" name=""/>
        <dsp:cNvSpPr/>
      </dsp:nvSpPr>
      <dsp:spPr>
        <a:xfrm>
          <a:off x="0" y="2278246"/>
          <a:ext cx="4683949" cy="1032854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Handling grievances and disputes</a:t>
          </a:r>
          <a:endParaRPr lang="en-US" sz="2600" kern="1200"/>
        </a:p>
      </dsp:txBody>
      <dsp:txXfrm>
        <a:off x="50420" y="2328666"/>
        <a:ext cx="4583109" cy="932014"/>
      </dsp:txXfrm>
    </dsp:sp>
    <dsp:sp modelId="{6745DF19-8EF8-C244-8AFD-2C37D35F7C48}">
      <dsp:nvSpPr>
        <dsp:cNvPr id="0" name=""/>
        <dsp:cNvSpPr/>
      </dsp:nvSpPr>
      <dsp:spPr>
        <a:xfrm>
          <a:off x="0" y="3385980"/>
          <a:ext cx="4683949" cy="1032854"/>
        </a:xfrm>
        <a:prstGeom prst="roundRect">
          <a:avLst/>
        </a:prstGeom>
        <a:solidFill>
          <a:schemeClr val="accent2">
            <a:hueOff val="3511140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Celebrating Success</a:t>
          </a:r>
          <a:endParaRPr lang="en-US" sz="2600" kern="1200"/>
        </a:p>
      </dsp:txBody>
      <dsp:txXfrm>
        <a:off x="50420" y="3436400"/>
        <a:ext cx="4583109" cy="932014"/>
      </dsp:txXfrm>
    </dsp:sp>
    <dsp:sp modelId="{A7CC57BB-BCAD-D446-B470-D80BD01120EC}">
      <dsp:nvSpPr>
        <dsp:cNvPr id="0" name=""/>
        <dsp:cNvSpPr/>
      </dsp:nvSpPr>
      <dsp:spPr>
        <a:xfrm>
          <a:off x="0" y="4493714"/>
          <a:ext cx="4683949" cy="1032854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Recognising commitment</a:t>
          </a:r>
          <a:endParaRPr lang="en-US" sz="2600" kern="1200"/>
        </a:p>
      </dsp:txBody>
      <dsp:txXfrm>
        <a:off x="50420" y="4544134"/>
        <a:ext cx="4583109" cy="932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5116529"/>
            <a:ext cx="7944130" cy="1000655"/>
          </a:xfrm>
        </p:spPr>
        <p:txBody>
          <a:bodyPr anchor="t">
            <a:normAutofit/>
          </a:bodyPr>
          <a:lstStyle/>
          <a:p>
            <a:pPr algn="l"/>
            <a:r>
              <a:rPr lang="en-GB" sz="3500" dirty="0">
                <a:solidFill>
                  <a:schemeClr val="tx2"/>
                </a:solidFill>
              </a:rPr>
              <a:t>Basics of Human Resources for SUs</a:t>
            </a:r>
          </a:p>
        </p:txBody>
      </p:sp>
      <p:pic>
        <p:nvPicPr>
          <p:cNvPr id="5" name="Picture 4" descr="Lighthouse on a cliff">
            <a:extLst>
              <a:ext uri="{FF2B5EF4-FFF2-40B4-BE49-F238E27FC236}">
                <a16:creationId xmlns:a16="http://schemas.microsoft.com/office/drawing/2014/main" id="{572B550B-0588-D4E6-9131-4C1E288525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15" b="22421"/>
          <a:stretch/>
        </p:blipFill>
        <p:spPr>
          <a:xfrm>
            <a:off x="20" y="10"/>
            <a:ext cx="9143980" cy="4201449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41813"/>
            <a:ext cx="9141713" cy="1828800"/>
            <a:chOff x="-305" y="3144820"/>
            <a:chExt cx="9182100" cy="1551136"/>
          </a:xfrm>
        </p:grpSpPr>
        <p:sp useBgFill="1">
          <p:nvSpPr>
            <p:cNvPr id="23" name="Freeform: Shape 22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" y="4580785"/>
            <a:ext cx="7062673" cy="484374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800" dirty="0">
                <a:solidFill>
                  <a:schemeClr val="tx2"/>
                </a:solidFill>
              </a:rPr>
              <a:t>Ben Archibald</a:t>
            </a:r>
          </a:p>
          <a:p>
            <a:pPr algn="l">
              <a:lnSpc>
                <a:spcPct val="90000"/>
              </a:lnSpc>
            </a:pPr>
            <a:r>
              <a:rPr lang="en-GB" sz="800" dirty="0">
                <a:solidFill>
                  <a:schemeClr val="tx2"/>
                </a:solidFill>
              </a:rPr>
              <a:t>SUT Summer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image of chess pawns">
            <a:extLst>
              <a:ext uri="{FF2B5EF4-FFF2-40B4-BE49-F238E27FC236}">
                <a16:creationId xmlns:a16="http://schemas.microsoft.com/office/drawing/2014/main" id="{1CDBF409-C13B-79CF-748C-ACADFB1016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843" r="18374"/>
          <a:stretch/>
        </p:blipFill>
        <p:spPr>
          <a:xfrm>
            <a:off x="4577270" y="10"/>
            <a:ext cx="4566728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328512"/>
            <a:ext cx="3583791" cy="1628970"/>
          </a:xfrm>
        </p:spPr>
        <p:txBody>
          <a:bodyPr anchor="ctr">
            <a:normAutofit/>
          </a:bodyPr>
          <a:lstStyle/>
          <a:p>
            <a:r>
              <a:rPr lang="en-GB" sz="3500"/>
              <a:t>Recruitment and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884929"/>
            <a:ext cx="3494817" cy="33741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1700"/>
              <a:t>Legal considerations during recruitment</a:t>
            </a:r>
          </a:p>
          <a:p>
            <a:r>
              <a:rPr lang="en-GB" sz="1700"/>
              <a:t>Avoiding discrimination</a:t>
            </a:r>
          </a:p>
          <a:p>
            <a:r>
              <a:rPr lang="en-GB" sz="1700"/>
              <a:t>Right to work checks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EED7-7727-BC2B-3B1D-B1D09A996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US" sz="3850"/>
              <a:t>Discrimination in hiring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4487-DDA8-01F8-284B-0E8743F8A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US" sz="2100" dirty="0"/>
              <a:t>You should select the candidate who objectively can do the job most effectively</a:t>
            </a:r>
          </a:p>
          <a:p>
            <a:r>
              <a:rPr lang="en-US" sz="2100" dirty="0"/>
              <a:t>You must not make any assumptions about the person’s likelihood of understanding or fitting in your workplace based on protected characteristics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Irritant">
            <a:extLst>
              <a:ext uri="{FF2B5EF4-FFF2-40B4-BE49-F238E27FC236}">
                <a16:creationId xmlns:a16="http://schemas.microsoft.com/office/drawing/2014/main" id="{8DC9C4A6-3EE4-C907-4307-4C775E04C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04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C781CA-8C85-D69B-6BC2-1605D9666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The protected characteristics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DDD56-8F68-1947-F91B-C5672073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E" sz="1600" b="1"/>
              <a:t>Gender:</a:t>
            </a:r>
            <a:r>
              <a:rPr lang="en-IE" sz="1600"/>
              <a:t> a person's sex, including discrimination against transgender individuals.</a:t>
            </a:r>
          </a:p>
          <a:p>
            <a:pPr>
              <a:lnSpc>
                <a:spcPct val="90000"/>
              </a:lnSpc>
            </a:pPr>
            <a:r>
              <a:rPr lang="en-IE" sz="1600" b="1"/>
              <a:t>Marital Status:</a:t>
            </a:r>
            <a:r>
              <a:rPr lang="en-IE" sz="1600"/>
              <a:t> whether a person is single, married, separated, divorced, or widowed.</a:t>
            </a:r>
          </a:p>
          <a:p>
            <a:pPr>
              <a:lnSpc>
                <a:spcPct val="90000"/>
              </a:lnSpc>
            </a:pPr>
            <a:r>
              <a:rPr lang="en-IE" sz="1600" b="1"/>
              <a:t>Family Status:</a:t>
            </a:r>
            <a:r>
              <a:rPr lang="en-IE" sz="1600"/>
              <a:t> whether a person is pregnant, has children, or is the primary carer or parent of a child under 18 years of age or a dependent person.</a:t>
            </a:r>
          </a:p>
          <a:p>
            <a:pPr>
              <a:lnSpc>
                <a:spcPct val="90000"/>
              </a:lnSpc>
            </a:pPr>
            <a:r>
              <a:rPr lang="en-IE" sz="1600" b="1"/>
              <a:t>Age:</a:t>
            </a:r>
            <a:r>
              <a:rPr lang="en-IE" sz="1600"/>
              <a:t> based on a person's age, covering all ages but with specific provisions to ensure age-appropriate conditions in employment.</a:t>
            </a:r>
          </a:p>
          <a:p>
            <a:pPr>
              <a:lnSpc>
                <a:spcPct val="90000"/>
              </a:lnSpc>
            </a:pPr>
            <a:r>
              <a:rPr lang="en-IE" sz="1600" b="1"/>
              <a:t>Disability:</a:t>
            </a:r>
            <a:r>
              <a:rPr lang="en-IE" sz="1600"/>
              <a:t> based on physical, intellectual, learning, cognitive, or emotional disabilities and chronic illnesses.</a:t>
            </a:r>
          </a:p>
          <a:p>
            <a:pPr>
              <a:lnSpc>
                <a:spcPct val="90000"/>
              </a:lnSpc>
            </a:pPr>
            <a:r>
              <a:rPr lang="en-IE" sz="1600" b="1"/>
              <a:t>Sexual Orientation:</a:t>
            </a:r>
            <a:r>
              <a:rPr lang="en-IE" sz="1600"/>
              <a:t> based on a person's sexual orientation, including heterosexual, homosexual, and bisexual orientations.</a:t>
            </a:r>
          </a:p>
          <a:p>
            <a:pPr>
              <a:lnSpc>
                <a:spcPct val="90000"/>
              </a:lnSpc>
            </a:pPr>
            <a:r>
              <a:rPr lang="en-IE" sz="1600" b="1"/>
              <a:t>Race:</a:t>
            </a:r>
            <a:r>
              <a:rPr lang="en-IE" sz="1600"/>
              <a:t> race, skin color, nationality, or ethnic or national origin.</a:t>
            </a:r>
          </a:p>
          <a:p>
            <a:pPr>
              <a:lnSpc>
                <a:spcPct val="90000"/>
              </a:lnSpc>
            </a:pPr>
            <a:r>
              <a:rPr lang="en-IE" sz="1600" b="1"/>
              <a:t>Religion:</a:t>
            </a:r>
            <a:r>
              <a:rPr lang="en-IE" sz="1600"/>
              <a:t> based on religious belief, background, or lack thereof.</a:t>
            </a:r>
          </a:p>
          <a:p>
            <a:pPr>
              <a:lnSpc>
                <a:spcPct val="90000"/>
              </a:lnSpc>
            </a:pPr>
            <a:r>
              <a:rPr lang="en-IE" sz="1600" b="1"/>
              <a:t>Membership of the Traveller Community:</a:t>
            </a:r>
            <a:r>
              <a:rPr lang="en-IE" sz="1600"/>
              <a:t> individuals who are members of the Traveller community, an indigenous minority ethnic group in Ireland.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0197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 dirty="0"/>
              <a:t>Employment Terms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/>
              <a:t>Types of employment contracts in Ireland</a:t>
            </a:r>
          </a:p>
          <a:p>
            <a:r>
              <a:rPr lang="en-GB" sz="1900"/>
              <a:t>  - Permanent (Contract of Indefinite Duration)</a:t>
            </a:r>
          </a:p>
          <a:p>
            <a:r>
              <a:rPr lang="en-GB" sz="1900"/>
              <a:t>  - Temporary </a:t>
            </a:r>
          </a:p>
          <a:p>
            <a:r>
              <a:rPr lang="en-GB" sz="1900"/>
              <a:t>  - Part-time</a:t>
            </a:r>
          </a:p>
          <a:p>
            <a:r>
              <a:rPr lang="en-GB" sz="1900"/>
              <a:t>  - Fixed-term</a:t>
            </a:r>
          </a:p>
          <a:p>
            <a:pPr marL="0" indent="0">
              <a:buNone/>
            </a:pPr>
            <a:r>
              <a:rPr lang="en-GB" sz="1900"/>
              <a:t>Essential elements of a contract</a:t>
            </a:r>
          </a:p>
          <a:p>
            <a:r>
              <a:rPr lang="en-GB" sz="1900"/>
              <a:t>  - Job description</a:t>
            </a:r>
          </a:p>
          <a:p>
            <a:r>
              <a:rPr lang="en-GB" sz="1900"/>
              <a:t>  - Terms and conditions</a:t>
            </a:r>
          </a:p>
          <a:p>
            <a:r>
              <a:rPr lang="en-GB" sz="1900"/>
              <a:t>  - Salary and benefits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72A08-517A-10AC-D0C1-CD68E6686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pPr lvl="1"/>
            <a:r>
              <a:rPr lang="en-GB" sz="2900">
                <a:latin typeface="+mj-lt"/>
              </a:rPr>
              <a:t>Employment (Miscellaneous Provisions) Act 2018: the Five Day Items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53830F2-F0EB-AD65-9449-5DF8D35CD1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44813" y="552091"/>
            <a:ext cx="4668251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Full Name of the Employer and Employee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The legal name of the employer and the employee.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Address of the Employer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The address of the employer's place of business or registered office.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Expected Duration of the Contract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If the contract is temporary or fixed-term, the expected duration or end date of the contract.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Rate or Method of Calculation of Pay and Pay Reference Period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The rate of pay or the method used to calculate pay (e.g., hourly rate, salary) and the pay reference period (e.g., weekly, monthly).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Normal Length of the Working Day and Week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The expected or normal length of the working day and the working week for the employee.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94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Performance Management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C2B76B-7AFA-21E2-5953-83CA95DC2A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45" y="1070800"/>
            <a:ext cx="2954766" cy="5583126"/>
          </a:xfrm>
        </p:spPr>
        <p:txBody>
          <a:bodyPr>
            <a:normAutofit/>
          </a:bodyPr>
          <a:lstStyle/>
          <a:p>
            <a:pPr algn="r"/>
            <a:r>
              <a:rPr lang="en-GB" sz="5400"/>
              <a:t>Employee Relations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6039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8E52AC4A-2AB7-2A91-D5D7-5B07BAB08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151939"/>
              </p:ext>
            </p:extLst>
          </p:nvPr>
        </p:nvGraphicFramePr>
        <p:xfrm>
          <a:off x="3831401" y="1070800"/>
          <a:ext cx="4683949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GB" sz="3850"/>
              <a:t>Health and Safety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GB" sz="2100"/>
              <a:t>- Safety, Health and Welfare at Work Act 2005</a:t>
            </a:r>
          </a:p>
          <a:p>
            <a:pPr lvl="1"/>
            <a:r>
              <a:rPr lang="en-GB" sz="2100"/>
              <a:t>BeSMART.ie </a:t>
            </a:r>
          </a:p>
          <a:p>
            <a:pPr lvl="1"/>
            <a:r>
              <a:rPr lang="en-GB" sz="2100"/>
              <a:t>Just use it!</a:t>
            </a:r>
          </a:p>
          <a:p>
            <a:r>
              <a:rPr lang="en-GB" sz="2100"/>
              <a:t>Creating a joint responsibility between all officers and staff to create a safe work environment</a:t>
            </a:r>
          </a:p>
          <a:p>
            <a:r>
              <a:rPr lang="en-GB" sz="2100"/>
              <a:t>Recognise that you as a leader have some responsibilities akin to being the owner of the business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Graphic 13" descr="Judge">
            <a:extLst>
              <a:ext uri="{FF2B5EF4-FFF2-40B4-BE49-F238E27FC236}">
                <a16:creationId xmlns:a16="http://schemas.microsoft.com/office/drawing/2014/main" id="{3629DADB-A14B-3C90-58AA-A523BD77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A0F5F3-0EC1-40F1-93BD-FCFF0200F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/>
              <a:t>H&amp;S Basics. You Must: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C0891-85A2-E899-46AD-43203312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Provide a Safe Workplace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Ensure the workplace is maintained in a safe condition, including safe access and egress.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Health and Safety Management System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Implement and maintain a comprehensive safety, health, and welfare management system.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Risk Assessment and Safety Statement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Conduct regular risk assessments and prepare a safety statement based on these assessments. This document should outline the risks and the measures in place to control them.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Training and Information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Provide relevant health and safety training to employees, ensuring they understand risks and the measures in place to mitigate them.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Supply employees with information, instruction, and supervision necessary for their health and safety.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Personal Protective Equipment (PPE)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Provide and maintain appropriate personal protective equipment and ensure employees are trained in its use.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Emergency Plans and Procedures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Establish and maintain procedures to deal with emergencies, including first-aid, fire-fighting, and evacuation plans.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Consultation with Employees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Consult with employees on matters related to their health and safety and involve them in the decision-making process regarding health and safety issues.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Welfare Facilities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Provide adequate welfare facilities for employees, such as restrooms, drinking water, and sanitary facilities.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Health Surveillance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Implement health surveillance where necessary, based on the risks identified in the workplace.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n-GB" sz="1000" b="1" dirty="0"/>
              <a:t>Record Keeping</a:t>
            </a:r>
            <a:r>
              <a:rPr lang="en-GB" sz="1000" dirty="0"/>
              <a:t>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1000" dirty="0"/>
              <a:t>Maintain records of health and safety training, risk assessments, safety statements, and any incidents or accidents that occur in the workplace.</a:t>
            </a:r>
          </a:p>
        </p:txBody>
      </p:sp>
    </p:spTree>
    <p:extLst>
      <p:ext uri="{BB962C8B-B14F-4D97-AF65-F5344CB8AC3E}">
        <p14:creationId xmlns:p14="http://schemas.microsoft.com/office/powerpoint/2010/main" val="907535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762001"/>
            <a:ext cx="4000647" cy="1708242"/>
          </a:xfrm>
        </p:spPr>
        <p:txBody>
          <a:bodyPr anchor="ctr">
            <a:normAutofit/>
          </a:bodyPr>
          <a:lstStyle/>
          <a:p>
            <a:r>
              <a:rPr lang="en-GB" sz="3500"/>
              <a:t>Termination of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470244"/>
            <a:ext cx="4000647" cy="3769835"/>
          </a:xfrm>
        </p:spPr>
        <p:txBody>
          <a:bodyPr anchor="ctr">
            <a:normAutofit/>
          </a:bodyPr>
          <a:lstStyle/>
          <a:p>
            <a:r>
              <a:rPr lang="en-GB" sz="1700" b="1" dirty="0"/>
              <a:t>You need a lawyer. Full stop.</a:t>
            </a:r>
          </a:p>
          <a:p>
            <a:r>
              <a:rPr lang="en-GB" sz="1700" b="1" dirty="0"/>
              <a:t>This is a risky and traumatic experience for you and the employee. It’s not to be taken lightly. </a:t>
            </a:r>
          </a:p>
          <a:p>
            <a:r>
              <a:rPr lang="en-GB" sz="1700" dirty="0"/>
              <a:t>Grounds for termination</a:t>
            </a:r>
          </a:p>
          <a:p>
            <a:r>
              <a:rPr lang="en-GB" sz="1700" dirty="0"/>
              <a:t>  - Redundancy</a:t>
            </a:r>
          </a:p>
          <a:p>
            <a:r>
              <a:rPr lang="en-GB" sz="1700" dirty="0"/>
              <a:t>  - Misconduct</a:t>
            </a:r>
          </a:p>
          <a:p>
            <a:r>
              <a:rPr lang="en-GB" sz="1700" dirty="0"/>
              <a:t>  - Serious performance issues</a:t>
            </a:r>
          </a:p>
        </p:txBody>
      </p:sp>
      <p:pic>
        <p:nvPicPr>
          <p:cNvPr id="12" name="Picture 11" descr="Pen placed on top of a signature line">
            <a:extLst>
              <a:ext uri="{FF2B5EF4-FFF2-40B4-BE49-F238E27FC236}">
                <a16:creationId xmlns:a16="http://schemas.microsoft.com/office/drawing/2014/main" id="{929C5D6D-4F76-12C5-EBAC-3FB6178691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508" r="5615" b="-1"/>
          <a:stretch/>
        </p:blipFill>
        <p:spPr>
          <a:xfrm>
            <a:off x="5143347" y="-10886"/>
            <a:ext cx="400065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anchor="ctr">
            <a:normAutofit/>
          </a:bodyPr>
          <a:lstStyle/>
          <a:p>
            <a:r>
              <a:rPr lang="en-IE" sz="3100"/>
              <a:t>HR in Ireland</a:t>
            </a:r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CAA3C3A3-BC55-B600-AB58-09296D87DC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869" b="5177"/>
          <a:stretch/>
        </p:blipFill>
        <p:spPr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7986" y="3752850"/>
            <a:ext cx="5614060" cy="2452687"/>
          </a:xfrm>
        </p:spPr>
        <p:txBody>
          <a:bodyPr anchor="ctr">
            <a:normAutofit/>
          </a:bodyPr>
          <a:lstStyle/>
          <a:p>
            <a:r>
              <a:rPr lang="en-GB" sz="1600" dirty="0"/>
              <a:t>Definition of Human Resources</a:t>
            </a:r>
          </a:p>
          <a:p>
            <a:r>
              <a:rPr lang="en-GB" sz="1600" dirty="0"/>
              <a:t>Role and significance of HR in Students’ Unions</a:t>
            </a:r>
          </a:p>
          <a:p>
            <a:r>
              <a:rPr lang="en-GB" sz="1600" dirty="0"/>
              <a:t>Risks from a poor approach</a:t>
            </a:r>
          </a:p>
          <a:p>
            <a:r>
              <a:rPr lang="en-GB" sz="1600" dirty="0"/>
              <a:t>How to avoid basic errors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59318-F0D9-68F5-90F0-FB1419A4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8D011-8C18-796C-D0C8-E1575F93C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2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9ABA7A-CFB9-4C8B-389E-1C331905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1280679"/>
            <a:ext cx="7375161" cy="1325563"/>
          </a:xfrm>
        </p:spPr>
        <p:txBody>
          <a:bodyPr anchor="b">
            <a:normAutofit/>
          </a:bodyPr>
          <a:lstStyle/>
          <a:p>
            <a:r>
              <a:rPr lang="en-GB" sz="3100">
                <a:solidFill>
                  <a:schemeClr val="tx2"/>
                </a:solidFill>
              </a:rPr>
              <a:t>Part 1. The Law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9E7F4-4C06-F8C4-9486-A8B6541E1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2890979"/>
            <a:ext cx="7375161" cy="2693976"/>
          </a:xfrm>
        </p:spPr>
        <p:txBody>
          <a:bodyPr>
            <a:normAutofit/>
          </a:bodyPr>
          <a:lstStyle/>
          <a:p>
            <a:r>
              <a:rPr lang="en-GB" sz="1600">
                <a:solidFill>
                  <a:schemeClr val="tx2"/>
                </a:solidFill>
              </a:rPr>
              <a:t>If you </a:t>
            </a:r>
          </a:p>
          <a:p>
            <a:pPr lvl="1"/>
            <a:r>
              <a:rPr lang="en-GB" sz="1600">
                <a:solidFill>
                  <a:schemeClr val="tx2"/>
                </a:solidFill>
              </a:rPr>
              <a:t>like speaking to your solicitor…</a:t>
            </a:r>
          </a:p>
          <a:p>
            <a:pPr lvl="1"/>
            <a:r>
              <a:rPr lang="en-GB" sz="1600">
                <a:solidFill>
                  <a:schemeClr val="tx2"/>
                </a:solidFill>
              </a:rPr>
              <a:t>like making major payments to solicitors…</a:t>
            </a:r>
          </a:p>
          <a:p>
            <a:pPr lvl="1"/>
            <a:r>
              <a:rPr lang="en-GB" sz="1600">
                <a:solidFill>
                  <a:schemeClr val="tx2"/>
                </a:solidFill>
              </a:rPr>
              <a:t>enjoy days out at the Workplace Relations Commission…</a:t>
            </a:r>
          </a:p>
          <a:p>
            <a:r>
              <a:rPr lang="en-GB" sz="1600">
                <a:solidFill>
                  <a:schemeClr val="tx2"/>
                </a:solidFill>
              </a:rPr>
              <a:t>you can safely ignore this part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080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 sz="3100">
                <a:solidFill>
                  <a:srgbClr val="FFFFFF"/>
                </a:solidFill>
              </a:rPr>
              <a:t>Employment Law in Ireland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dirty="0"/>
              <a:t>Key employment laws and regulations</a:t>
            </a:r>
          </a:p>
          <a:p>
            <a:pPr lvl="1"/>
            <a:r>
              <a:rPr dirty="0"/>
              <a:t>Employment Equality Acts</a:t>
            </a:r>
          </a:p>
          <a:p>
            <a:pPr lvl="1"/>
            <a:r>
              <a:rPr dirty="0"/>
              <a:t>National Minimum Wage Act</a:t>
            </a:r>
          </a:p>
          <a:p>
            <a:pPr lvl="1"/>
            <a:r>
              <a:rPr dirty="0" err="1"/>
              <a:t>Organisation</a:t>
            </a:r>
            <a:r>
              <a:rPr dirty="0"/>
              <a:t> of Working Time Act</a:t>
            </a:r>
            <a:endParaRPr lang="en-GB" dirty="0"/>
          </a:p>
          <a:p>
            <a:pPr lvl="1"/>
            <a:r>
              <a:rPr lang="en-GB" dirty="0"/>
              <a:t>Employment (Miscellaneous Provisions) Act 2018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389B6-4897-C4AA-BD16-B5DAC60F2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3600"/>
              <a:t>Employment Equality Acts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E5B18-01B8-D46B-59A3-1BFAB8CD0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n-GB" sz="1900"/>
              <a:t>Ensure equal treatment of employees and job applicants</a:t>
            </a:r>
          </a:p>
          <a:p>
            <a:pPr lvl="1"/>
            <a:r>
              <a:rPr lang="en-GB" sz="1900"/>
              <a:t>Prohibit discrimination on grounds of gender, civil status, family status, sexual orientation, religion, age, disability, race, and membership of the Traveller community</a:t>
            </a:r>
          </a:p>
          <a:p>
            <a:pPr lvl="1"/>
            <a:r>
              <a:rPr lang="en-GB" sz="1900"/>
              <a:t>Implement and enforce anti-discrimination policies</a:t>
            </a:r>
          </a:p>
          <a:p>
            <a:pPr lvl="1"/>
            <a:r>
              <a:rPr lang="en-GB" sz="1900"/>
              <a:t>Provide reasonable accommodation for employees with disabilities</a:t>
            </a:r>
          </a:p>
          <a:p>
            <a:pPr lvl="1"/>
            <a:r>
              <a:rPr lang="en-GB" sz="1900"/>
              <a:t>Address and resolve complaints of discrimination promptly</a:t>
            </a:r>
          </a:p>
          <a:p>
            <a:pPr lvl="1"/>
            <a:r>
              <a:rPr lang="en-GB" sz="1900"/>
              <a:t>Promote diversity and inclusion in the workplace</a:t>
            </a:r>
          </a:p>
          <a:p>
            <a:endParaRPr lang="en-GB" sz="1900"/>
          </a:p>
        </p:txBody>
      </p:sp>
    </p:spTree>
    <p:extLst>
      <p:ext uri="{BB962C8B-B14F-4D97-AF65-F5344CB8AC3E}">
        <p14:creationId xmlns:p14="http://schemas.microsoft.com/office/powerpoint/2010/main" val="92218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C1AD1E-814D-191B-1EBB-BCB220D91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4700" dirty="0"/>
              <a:t>National Minimum Wage Act:</a:t>
            </a:r>
            <a:br>
              <a:rPr lang="en-GB" sz="4700" dirty="0"/>
            </a:br>
            <a:br>
              <a:rPr lang="en-GB" sz="4700" dirty="0"/>
            </a:br>
            <a:r>
              <a:rPr lang="en-GB" sz="4700" dirty="0"/>
              <a:t>€12.70/hr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E7AA3-0630-C346-A7B7-E6AE2F9F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n-GB" sz="1900" dirty="0"/>
              <a:t>Ensure that all employees are paid at least the national minimum wage</a:t>
            </a:r>
          </a:p>
          <a:p>
            <a:pPr lvl="1"/>
            <a:r>
              <a:rPr lang="en-GB" sz="1900" dirty="0"/>
              <a:t>Maintain records of employees' wages and hours worked</a:t>
            </a:r>
          </a:p>
          <a:p>
            <a:pPr lvl="1"/>
            <a:r>
              <a:rPr lang="en-GB" sz="1900" dirty="0"/>
              <a:t>Provide employees with written statements of their pay</a:t>
            </a:r>
          </a:p>
          <a:p>
            <a:pPr lvl="1"/>
            <a:r>
              <a:rPr lang="en-GB" sz="1900" dirty="0"/>
              <a:t>Review and update wage rates in accordance with changes to the national minimum wage</a:t>
            </a:r>
          </a:p>
          <a:p>
            <a:pPr lvl="1"/>
            <a:r>
              <a:rPr lang="en-GB" sz="1900" dirty="0"/>
              <a:t>Ensure compliance with wage regulations for all categories of employees, including apprentices and trainees</a:t>
            </a:r>
          </a:p>
          <a:p>
            <a:pPr lvl="1"/>
            <a:r>
              <a:rPr lang="en-GB" sz="1900" dirty="0"/>
              <a:t>Address any wage-related complaints or disputes promptly</a:t>
            </a:r>
          </a:p>
          <a:p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72855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84AF17-9C7A-46A4-F838-2BAA8306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3600"/>
              <a:t>Organisation of Working Time Act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B6B1B-5835-9681-4AA5-498A3D635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600" dirty="0"/>
              <a:t>Ensure compliance with maximum working hours regulations (48-hour working week)</a:t>
            </a:r>
          </a:p>
          <a:p>
            <a:pPr lvl="1">
              <a:lnSpc>
                <a:spcPct val="90000"/>
              </a:lnSpc>
            </a:pPr>
            <a:r>
              <a:rPr lang="en-GB" sz="1600" dirty="0"/>
              <a:t>Provide employees with minimum rest periods and breaks: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Daily rest period of 11 consecutive hours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Weekly rest period of 24 consecutive hours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15-minute break for 4.5 hours worked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30-minute break for 6 hours worked</a:t>
            </a:r>
          </a:p>
          <a:p>
            <a:pPr>
              <a:lnSpc>
                <a:spcPct val="90000"/>
              </a:lnSpc>
            </a:pPr>
            <a:r>
              <a:rPr lang="en-GB" sz="1600" b="1" dirty="0"/>
              <a:t>Maintain accurate records of employees' working hours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4 working weeks for full-time employees</a:t>
            </a:r>
          </a:p>
          <a:p>
            <a:pPr lvl="1">
              <a:lnSpc>
                <a:spcPct val="90000"/>
              </a:lnSpc>
            </a:pPr>
            <a:r>
              <a:rPr lang="en-GB" sz="1600" dirty="0"/>
              <a:t>Provide annual leave entitlements:</a:t>
            </a:r>
          </a:p>
          <a:p>
            <a:pPr lvl="1">
              <a:lnSpc>
                <a:spcPct val="90000"/>
              </a:lnSpc>
            </a:pPr>
            <a:r>
              <a:rPr lang="en-GB" sz="1600" dirty="0"/>
              <a:t>Pro-rata for part-time employees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Ensure public holiday entitlements:</a:t>
            </a:r>
          </a:p>
          <a:p>
            <a:pPr lvl="1">
              <a:lnSpc>
                <a:spcPct val="90000"/>
              </a:lnSpc>
            </a:pPr>
            <a:r>
              <a:rPr lang="en-GB" sz="1200" dirty="0"/>
              <a:t>Paid day off, additional day of annual leave, or additional day's pay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Address any working time-related complaints or disputes promptly</a:t>
            </a:r>
          </a:p>
          <a:p>
            <a:pPr>
              <a:lnSpc>
                <a:spcPct val="90000"/>
              </a:lnSpc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64550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746F-A41E-5735-D96F-3CB6A5BCB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Leave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FB413-EAAF-F496-C17D-25D69F182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‘Leave’ means ‘permission’.</a:t>
            </a:r>
          </a:p>
          <a:p>
            <a:r>
              <a:rPr lang="en-US" dirty="0"/>
              <a:t>Sickness doesn’t require ‘leave’.</a:t>
            </a:r>
          </a:p>
          <a:p>
            <a:r>
              <a:rPr lang="en-US" dirty="0"/>
              <a:t>A person is entitled to up to 5 days’ sick absence at full pay (capped to €110 </a:t>
            </a:r>
            <a:r>
              <a:rPr lang="en-US" dirty="0" err="1"/>
              <a:t>p.d</a:t>
            </a:r>
            <a:r>
              <a:rPr lang="en-US" dirty="0"/>
              <a:t>)</a:t>
            </a:r>
          </a:p>
          <a:p>
            <a:r>
              <a:rPr lang="en-US" dirty="0"/>
              <a:t>A person is entitled to at least 20 days’ ‘annual leave’</a:t>
            </a:r>
          </a:p>
          <a:p>
            <a:r>
              <a:rPr lang="en-US" dirty="0"/>
              <a:t>Must be booked at a reasonable time in advance</a:t>
            </a:r>
          </a:p>
          <a:p>
            <a:r>
              <a:rPr lang="en-US" dirty="0"/>
              <a:t>Don’t overmanage annual leave</a:t>
            </a:r>
          </a:p>
          <a:p>
            <a:r>
              <a:rPr lang="en-US" dirty="0"/>
              <a:t>You can refuse permission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6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9825-1875-BD93-4F7D-414D882CA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9D5BB-053B-5D99-29CE-4B87D3978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 to 5 days’ paid domestic violence leave</a:t>
            </a:r>
          </a:p>
          <a:p>
            <a:r>
              <a:rPr lang="en-US" dirty="0"/>
              <a:t>For the employee</a:t>
            </a:r>
          </a:p>
          <a:p>
            <a:r>
              <a:rPr lang="en-US" dirty="0"/>
              <a:t>For an employee supporting a </a:t>
            </a:r>
          </a:p>
          <a:p>
            <a:pPr lvl="1"/>
            <a:r>
              <a:rPr lang="en-US" dirty="0"/>
              <a:t>spouse, </a:t>
            </a:r>
          </a:p>
          <a:p>
            <a:pPr lvl="1"/>
            <a:r>
              <a:rPr lang="en-US" dirty="0"/>
              <a:t>civil partner</a:t>
            </a:r>
          </a:p>
          <a:p>
            <a:pPr lvl="1"/>
            <a:r>
              <a:rPr lang="en-US" dirty="0"/>
              <a:t>intimate </a:t>
            </a:r>
            <a:r>
              <a:rPr lang="en-US" dirty="0" err="1"/>
              <a:t>partne</a:t>
            </a:r>
            <a:endParaRPr lang="en-US" dirty="0"/>
          </a:p>
          <a:p>
            <a:pPr lvl="1"/>
            <a:r>
              <a:rPr lang="en-US" dirty="0"/>
              <a:t>child who is under 18</a:t>
            </a:r>
          </a:p>
          <a:p>
            <a:pPr lvl="1"/>
            <a:r>
              <a:rPr lang="en-US" dirty="0"/>
              <a:t>other dependent person</a:t>
            </a:r>
          </a:p>
        </p:txBody>
      </p:sp>
    </p:spTree>
    <p:extLst>
      <p:ext uri="{BB962C8B-B14F-4D97-AF65-F5344CB8AC3E}">
        <p14:creationId xmlns:p14="http://schemas.microsoft.com/office/powerpoint/2010/main" val="172881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19181</TotalTime>
  <Words>1257</Words>
  <Application>Microsoft Macintosh PowerPoint</Application>
  <PresentationFormat>On-screen Show (4:3)</PresentationFormat>
  <Paragraphs>149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Basics of Human Resources for SUs</vt:lpstr>
      <vt:lpstr>HR in Ireland</vt:lpstr>
      <vt:lpstr>Part 1. The Law</vt:lpstr>
      <vt:lpstr>Employment Law in Ireland</vt:lpstr>
      <vt:lpstr>Employment Equality Acts</vt:lpstr>
      <vt:lpstr>National Minimum Wage Act:  €12.70/hr</vt:lpstr>
      <vt:lpstr>Organisation of Working Time Act</vt:lpstr>
      <vt:lpstr>Leave Rules</vt:lpstr>
      <vt:lpstr>Special leave</vt:lpstr>
      <vt:lpstr>Recruitment and Selection</vt:lpstr>
      <vt:lpstr>Discrimination in hiring</vt:lpstr>
      <vt:lpstr>The protected characteristics</vt:lpstr>
      <vt:lpstr>Employment Terms</vt:lpstr>
      <vt:lpstr>Employment (Miscellaneous Provisions) Act 2018: the Five Day Items</vt:lpstr>
      <vt:lpstr>Performance Management</vt:lpstr>
      <vt:lpstr>Employee Relations</vt:lpstr>
      <vt:lpstr>Health and Safety</vt:lpstr>
      <vt:lpstr>H&amp;S Basics. You Must:</vt:lpstr>
      <vt:lpstr>Termination of Employment</vt:lpstr>
      <vt:lpstr>Recent Developments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Ben Archibald</cp:lastModifiedBy>
  <cp:revision>1</cp:revision>
  <dcterms:created xsi:type="dcterms:W3CDTF">2013-01-27T09:14:16Z</dcterms:created>
  <dcterms:modified xsi:type="dcterms:W3CDTF">2024-07-17T07:12:08Z</dcterms:modified>
  <cp:category/>
</cp:coreProperties>
</file>