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59" r:id="rId4"/>
    <p:sldId id="260" r:id="rId5"/>
    <p:sldId id="266" r:id="rId6"/>
    <p:sldId id="261" r:id="rId7"/>
    <p:sldId id="262" r:id="rId8"/>
    <p:sldId id="263" r:id="rId9"/>
    <p:sldId id="26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355B2-E2B9-F842-B610-3D7C6658FDF2}" v="6" dt="2023-07-18T15:44:44.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6056"/>
  </p:normalViewPr>
  <p:slideViewPr>
    <p:cSldViewPr snapToGrid="0">
      <p:cViewPr varScale="1">
        <p:scale>
          <a:sx n="118" d="100"/>
          <a:sy n="118" d="100"/>
        </p:scale>
        <p:origin x="4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8ADA0-7CDB-4D33-9FFB-FDD0A58C41B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B9C9C7-3F91-4000-9DF8-9A2625B90DF1}">
      <dgm:prSet/>
      <dgm:spPr/>
      <dgm:t>
        <a:bodyPr/>
        <a:lstStyle/>
        <a:p>
          <a:pPr>
            <a:defRPr cap="all"/>
          </a:pPr>
          <a:r>
            <a:rPr lang="en-GB"/>
            <a:t>Experience</a:t>
          </a:r>
          <a:endParaRPr lang="en-US"/>
        </a:p>
      </dgm:t>
    </dgm:pt>
    <dgm:pt modelId="{341BE72A-1BC5-4B13-AACF-427AB75A15D3}" type="parTrans" cxnId="{4D13A838-24A7-47B2-B4E5-356204F83310}">
      <dgm:prSet/>
      <dgm:spPr/>
      <dgm:t>
        <a:bodyPr/>
        <a:lstStyle/>
        <a:p>
          <a:endParaRPr lang="en-US"/>
        </a:p>
      </dgm:t>
    </dgm:pt>
    <dgm:pt modelId="{B8E07043-2939-4F13-99DE-C791785F1E1B}" type="sibTrans" cxnId="{4D13A838-24A7-47B2-B4E5-356204F83310}">
      <dgm:prSet/>
      <dgm:spPr/>
      <dgm:t>
        <a:bodyPr/>
        <a:lstStyle/>
        <a:p>
          <a:endParaRPr lang="en-US"/>
        </a:p>
      </dgm:t>
    </dgm:pt>
    <dgm:pt modelId="{72FE3D56-5B39-473D-A608-60FBA5F43EDD}">
      <dgm:prSet/>
      <dgm:spPr/>
      <dgm:t>
        <a:bodyPr/>
        <a:lstStyle/>
        <a:p>
          <a:pPr>
            <a:defRPr cap="all"/>
          </a:pPr>
          <a:r>
            <a:rPr lang="en-GB"/>
            <a:t>Skillsets usually in shortage in Student Officers</a:t>
          </a:r>
          <a:endParaRPr lang="en-US"/>
        </a:p>
      </dgm:t>
    </dgm:pt>
    <dgm:pt modelId="{4BC78D47-D569-45F3-A58B-899E954FAEE7}" type="parTrans" cxnId="{C1EC51F8-F06F-49A2-9DA1-4AE1978EFC27}">
      <dgm:prSet/>
      <dgm:spPr/>
      <dgm:t>
        <a:bodyPr/>
        <a:lstStyle/>
        <a:p>
          <a:endParaRPr lang="en-US"/>
        </a:p>
      </dgm:t>
    </dgm:pt>
    <dgm:pt modelId="{1AEB6E16-F63B-414D-9BF8-4CC8889EBCCF}" type="sibTrans" cxnId="{C1EC51F8-F06F-49A2-9DA1-4AE1978EFC27}">
      <dgm:prSet/>
      <dgm:spPr/>
      <dgm:t>
        <a:bodyPr/>
        <a:lstStyle/>
        <a:p>
          <a:endParaRPr lang="en-US"/>
        </a:p>
      </dgm:t>
    </dgm:pt>
    <dgm:pt modelId="{97A05828-A2BC-47C9-B82F-248E56D2481C}">
      <dgm:prSet/>
      <dgm:spPr/>
      <dgm:t>
        <a:bodyPr/>
        <a:lstStyle/>
        <a:p>
          <a:pPr>
            <a:defRPr cap="all"/>
          </a:pPr>
          <a:r>
            <a:rPr lang="en-GB"/>
            <a:t>The ability to build and sustain relationships</a:t>
          </a:r>
          <a:endParaRPr lang="en-US"/>
        </a:p>
      </dgm:t>
    </dgm:pt>
    <dgm:pt modelId="{23A59E8A-4037-424C-ABFA-E7A20A0CDD1A}" type="parTrans" cxnId="{5BAF5F6A-9AF0-436B-BE45-12A7E912ED2F}">
      <dgm:prSet/>
      <dgm:spPr/>
      <dgm:t>
        <a:bodyPr/>
        <a:lstStyle/>
        <a:p>
          <a:endParaRPr lang="en-US"/>
        </a:p>
      </dgm:t>
    </dgm:pt>
    <dgm:pt modelId="{9392BE37-A547-4E87-8821-7C900E74FC9F}" type="sibTrans" cxnId="{5BAF5F6A-9AF0-436B-BE45-12A7E912ED2F}">
      <dgm:prSet/>
      <dgm:spPr/>
      <dgm:t>
        <a:bodyPr/>
        <a:lstStyle/>
        <a:p>
          <a:endParaRPr lang="en-US"/>
        </a:p>
      </dgm:t>
    </dgm:pt>
    <dgm:pt modelId="{BC04433D-A554-4A00-B627-B474929E026B}">
      <dgm:prSet/>
      <dgm:spPr/>
      <dgm:t>
        <a:bodyPr/>
        <a:lstStyle/>
        <a:p>
          <a:pPr>
            <a:defRPr cap="all"/>
          </a:pPr>
          <a:r>
            <a:rPr lang="en-GB"/>
            <a:t>The ability to create stability</a:t>
          </a:r>
          <a:endParaRPr lang="en-US"/>
        </a:p>
      </dgm:t>
    </dgm:pt>
    <dgm:pt modelId="{CABEC1D1-B738-4BAA-A061-7F0F4854D506}" type="parTrans" cxnId="{66F4C8CA-4F1F-4731-8FA7-E3E1EBEEC831}">
      <dgm:prSet/>
      <dgm:spPr/>
      <dgm:t>
        <a:bodyPr/>
        <a:lstStyle/>
        <a:p>
          <a:endParaRPr lang="en-US"/>
        </a:p>
      </dgm:t>
    </dgm:pt>
    <dgm:pt modelId="{E7E04C75-24C6-4E92-9AAD-DB45C0572C48}" type="sibTrans" cxnId="{66F4C8CA-4F1F-4731-8FA7-E3E1EBEEC831}">
      <dgm:prSet/>
      <dgm:spPr/>
      <dgm:t>
        <a:bodyPr/>
        <a:lstStyle/>
        <a:p>
          <a:endParaRPr lang="en-US"/>
        </a:p>
      </dgm:t>
    </dgm:pt>
    <dgm:pt modelId="{EA2EF033-9EE5-417F-B69D-F025F058F74E}" type="pres">
      <dgm:prSet presAssocID="{2B28ADA0-7CDB-4D33-9FFB-FDD0A58C41B8}" presName="root" presStyleCnt="0">
        <dgm:presLayoutVars>
          <dgm:dir/>
          <dgm:resizeHandles val="exact"/>
        </dgm:presLayoutVars>
      </dgm:prSet>
      <dgm:spPr/>
    </dgm:pt>
    <dgm:pt modelId="{06802FF8-D725-4E37-8856-0ED4933F2543}" type="pres">
      <dgm:prSet presAssocID="{46B9C9C7-3F91-4000-9DF8-9A2625B90DF1}" presName="compNode" presStyleCnt="0"/>
      <dgm:spPr/>
    </dgm:pt>
    <dgm:pt modelId="{328D904E-7762-4139-A8FC-3E888F64AFAA}" type="pres">
      <dgm:prSet presAssocID="{46B9C9C7-3F91-4000-9DF8-9A2625B90DF1}" presName="iconBgRect" presStyleLbl="bgShp" presStyleIdx="0" presStyleCnt="4"/>
      <dgm:spPr>
        <a:prstGeom prst="round2DiagRect">
          <a:avLst>
            <a:gd name="adj1" fmla="val 29727"/>
            <a:gd name="adj2" fmla="val 0"/>
          </a:avLst>
        </a:prstGeom>
      </dgm:spPr>
    </dgm:pt>
    <dgm:pt modelId="{EB58466B-5E5D-4DCA-96AD-E7DB8CF4C8C7}" type="pres">
      <dgm:prSet presAssocID="{46B9C9C7-3F91-4000-9DF8-9A2625B90D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27A6498-4683-4517-BF93-A7F4AF00A6C1}" type="pres">
      <dgm:prSet presAssocID="{46B9C9C7-3F91-4000-9DF8-9A2625B90DF1}" presName="spaceRect" presStyleCnt="0"/>
      <dgm:spPr/>
    </dgm:pt>
    <dgm:pt modelId="{E0F07997-4D80-4024-B0E6-35800F194F90}" type="pres">
      <dgm:prSet presAssocID="{46B9C9C7-3F91-4000-9DF8-9A2625B90DF1}" presName="textRect" presStyleLbl="revTx" presStyleIdx="0" presStyleCnt="4">
        <dgm:presLayoutVars>
          <dgm:chMax val="1"/>
          <dgm:chPref val="1"/>
        </dgm:presLayoutVars>
      </dgm:prSet>
      <dgm:spPr/>
    </dgm:pt>
    <dgm:pt modelId="{BA83D886-6830-4BD9-A7DC-17F9F1EE0951}" type="pres">
      <dgm:prSet presAssocID="{B8E07043-2939-4F13-99DE-C791785F1E1B}" presName="sibTrans" presStyleCnt="0"/>
      <dgm:spPr/>
    </dgm:pt>
    <dgm:pt modelId="{ED8D2463-46A0-4330-B1A1-FA472FBF994C}" type="pres">
      <dgm:prSet presAssocID="{72FE3D56-5B39-473D-A608-60FBA5F43EDD}" presName="compNode" presStyleCnt="0"/>
      <dgm:spPr/>
    </dgm:pt>
    <dgm:pt modelId="{42C3C1F4-49DF-4729-8384-6FF6ED3B4B6B}" type="pres">
      <dgm:prSet presAssocID="{72FE3D56-5B39-473D-A608-60FBA5F43EDD}" presName="iconBgRect" presStyleLbl="bgShp" presStyleIdx="1" presStyleCnt="4"/>
      <dgm:spPr>
        <a:prstGeom prst="round2DiagRect">
          <a:avLst>
            <a:gd name="adj1" fmla="val 29727"/>
            <a:gd name="adj2" fmla="val 0"/>
          </a:avLst>
        </a:prstGeom>
      </dgm:spPr>
    </dgm:pt>
    <dgm:pt modelId="{296DE28A-4D92-4BE7-9FA3-66B6CA383D52}" type="pres">
      <dgm:prSet presAssocID="{72FE3D56-5B39-473D-A608-60FBA5F43E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EA1A542-90DD-4E62-B674-BA9030090C0C}" type="pres">
      <dgm:prSet presAssocID="{72FE3D56-5B39-473D-A608-60FBA5F43EDD}" presName="spaceRect" presStyleCnt="0"/>
      <dgm:spPr/>
    </dgm:pt>
    <dgm:pt modelId="{6229A710-B809-442F-A47A-48EC13F6E6A7}" type="pres">
      <dgm:prSet presAssocID="{72FE3D56-5B39-473D-A608-60FBA5F43EDD}" presName="textRect" presStyleLbl="revTx" presStyleIdx="1" presStyleCnt="4">
        <dgm:presLayoutVars>
          <dgm:chMax val="1"/>
          <dgm:chPref val="1"/>
        </dgm:presLayoutVars>
      </dgm:prSet>
      <dgm:spPr/>
    </dgm:pt>
    <dgm:pt modelId="{9CF5A12D-B2B2-46A1-B1DB-5A375A1BB484}" type="pres">
      <dgm:prSet presAssocID="{1AEB6E16-F63B-414D-9BF8-4CC8889EBCCF}" presName="sibTrans" presStyleCnt="0"/>
      <dgm:spPr/>
    </dgm:pt>
    <dgm:pt modelId="{F4CD434A-735F-42F3-8F6C-7C9C95F20028}" type="pres">
      <dgm:prSet presAssocID="{97A05828-A2BC-47C9-B82F-248E56D2481C}" presName="compNode" presStyleCnt="0"/>
      <dgm:spPr/>
    </dgm:pt>
    <dgm:pt modelId="{E892A02C-4486-457A-B123-6B1945B98218}" type="pres">
      <dgm:prSet presAssocID="{97A05828-A2BC-47C9-B82F-248E56D2481C}" presName="iconBgRect" presStyleLbl="bgShp" presStyleIdx="2" presStyleCnt="4"/>
      <dgm:spPr>
        <a:prstGeom prst="round2DiagRect">
          <a:avLst>
            <a:gd name="adj1" fmla="val 29727"/>
            <a:gd name="adj2" fmla="val 0"/>
          </a:avLst>
        </a:prstGeom>
      </dgm:spPr>
    </dgm:pt>
    <dgm:pt modelId="{27072F4E-868C-404B-830D-8A18E97E550B}" type="pres">
      <dgm:prSet presAssocID="{97A05828-A2BC-47C9-B82F-248E56D248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FD1CC4EF-2EE6-49C4-A936-F8753C0A9B1B}" type="pres">
      <dgm:prSet presAssocID="{97A05828-A2BC-47C9-B82F-248E56D2481C}" presName="spaceRect" presStyleCnt="0"/>
      <dgm:spPr/>
    </dgm:pt>
    <dgm:pt modelId="{72B999F1-6F56-4873-A173-E465CC9D7C3A}" type="pres">
      <dgm:prSet presAssocID="{97A05828-A2BC-47C9-B82F-248E56D2481C}" presName="textRect" presStyleLbl="revTx" presStyleIdx="2" presStyleCnt="4">
        <dgm:presLayoutVars>
          <dgm:chMax val="1"/>
          <dgm:chPref val="1"/>
        </dgm:presLayoutVars>
      </dgm:prSet>
      <dgm:spPr/>
    </dgm:pt>
    <dgm:pt modelId="{8A2EC20E-D594-4987-BBD6-C2DF7C37059C}" type="pres">
      <dgm:prSet presAssocID="{9392BE37-A547-4E87-8821-7C900E74FC9F}" presName="sibTrans" presStyleCnt="0"/>
      <dgm:spPr/>
    </dgm:pt>
    <dgm:pt modelId="{98F28196-9557-4585-952C-4C6806E1FDAC}" type="pres">
      <dgm:prSet presAssocID="{BC04433D-A554-4A00-B627-B474929E026B}" presName="compNode" presStyleCnt="0"/>
      <dgm:spPr/>
    </dgm:pt>
    <dgm:pt modelId="{6A223195-1C3B-40CC-B728-2FED18AA7D7F}" type="pres">
      <dgm:prSet presAssocID="{BC04433D-A554-4A00-B627-B474929E026B}" presName="iconBgRect" presStyleLbl="bgShp" presStyleIdx="3" presStyleCnt="4"/>
      <dgm:spPr>
        <a:prstGeom prst="round2DiagRect">
          <a:avLst>
            <a:gd name="adj1" fmla="val 29727"/>
            <a:gd name="adj2" fmla="val 0"/>
          </a:avLst>
        </a:prstGeom>
      </dgm:spPr>
    </dgm:pt>
    <dgm:pt modelId="{9A77D7EE-7216-4419-B8F9-386F264DCD49}" type="pres">
      <dgm:prSet presAssocID="{BC04433D-A554-4A00-B627-B474929E02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92DAA9D-C63E-49A9-AD1F-74317172DEB4}" type="pres">
      <dgm:prSet presAssocID="{BC04433D-A554-4A00-B627-B474929E026B}" presName="spaceRect" presStyleCnt="0"/>
      <dgm:spPr/>
    </dgm:pt>
    <dgm:pt modelId="{47B5D4D0-260A-493F-808D-9D537C15C171}" type="pres">
      <dgm:prSet presAssocID="{BC04433D-A554-4A00-B627-B474929E026B}" presName="textRect" presStyleLbl="revTx" presStyleIdx="3" presStyleCnt="4">
        <dgm:presLayoutVars>
          <dgm:chMax val="1"/>
          <dgm:chPref val="1"/>
        </dgm:presLayoutVars>
      </dgm:prSet>
      <dgm:spPr/>
    </dgm:pt>
  </dgm:ptLst>
  <dgm:cxnLst>
    <dgm:cxn modelId="{1C5ACC21-6274-4BA8-A7FE-879320B22830}" type="presOf" srcId="{2B28ADA0-7CDB-4D33-9FFB-FDD0A58C41B8}" destId="{EA2EF033-9EE5-417F-B69D-F025F058F74E}" srcOrd="0" destOrd="0" presId="urn:microsoft.com/office/officeart/2018/5/layout/IconLeafLabelList"/>
    <dgm:cxn modelId="{F2BA9C23-A6BF-4E56-A62C-9F6046E56410}" type="presOf" srcId="{46B9C9C7-3F91-4000-9DF8-9A2625B90DF1}" destId="{E0F07997-4D80-4024-B0E6-35800F194F90}" srcOrd="0" destOrd="0" presId="urn:microsoft.com/office/officeart/2018/5/layout/IconLeafLabelList"/>
    <dgm:cxn modelId="{4D13A838-24A7-47B2-B4E5-356204F83310}" srcId="{2B28ADA0-7CDB-4D33-9FFB-FDD0A58C41B8}" destId="{46B9C9C7-3F91-4000-9DF8-9A2625B90DF1}" srcOrd="0" destOrd="0" parTransId="{341BE72A-1BC5-4B13-AACF-427AB75A15D3}" sibTransId="{B8E07043-2939-4F13-99DE-C791785F1E1B}"/>
    <dgm:cxn modelId="{5BAF5F6A-9AF0-436B-BE45-12A7E912ED2F}" srcId="{2B28ADA0-7CDB-4D33-9FFB-FDD0A58C41B8}" destId="{97A05828-A2BC-47C9-B82F-248E56D2481C}" srcOrd="2" destOrd="0" parTransId="{23A59E8A-4037-424C-ABFA-E7A20A0CDD1A}" sibTransId="{9392BE37-A547-4E87-8821-7C900E74FC9F}"/>
    <dgm:cxn modelId="{6E60BF6C-C98B-4E69-A48B-0A2D74EA1DA7}" type="presOf" srcId="{BC04433D-A554-4A00-B627-B474929E026B}" destId="{47B5D4D0-260A-493F-808D-9D537C15C171}" srcOrd="0" destOrd="0" presId="urn:microsoft.com/office/officeart/2018/5/layout/IconLeafLabelList"/>
    <dgm:cxn modelId="{6C61B3CA-3A7F-46FF-BE9F-3EBD0613A82B}" type="presOf" srcId="{72FE3D56-5B39-473D-A608-60FBA5F43EDD}" destId="{6229A710-B809-442F-A47A-48EC13F6E6A7}" srcOrd="0" destOrd="0" presId="urn:microsoft.com/office/officeart/2018/5/layout/IconLeafLabelList"/>
    <dgm:cxn modelId="{66F4C8CA-4F1F-4731-8FA7-E3E1EBEEC831}" srcId="{2B28ADA0-7CDB-4D33-9FFB-FDD0A58C41B8}" destId="{BC04433D-A554-4A00-B627-B474929E026B}" srcOrd="3" destOrd="0" parTransId="{CABEC1D1-B738-4BAA-A061-7F0F4854D506}" sibTransId="{E7E04C75-24C6-4E92-9AAD-DB45C0572C48}"/>
    <dgm:cxn modelId="{E599D0D9-2A64-4DF2-9190-69C0E77C7853}" type="presOf" srcId="{97A05828-A2BC-47C9-B82F-248E56D2481C}" destId="{72B999F1-6F56-4873-A173-E465CC9D7C3A}" srcOrd="0" destOrd="0" presId="urn:microsoft.com/office/officeart/2018/5/layout/IconLeafLabelList"/>
    <dgm:cxn modelId="{C1EC51F8-F06F-49A2-9DA1-4AE1978EFC27}" srcId="{2B28ADA0-7CDB-4D33-9FFB-FDD0A58C41B8}" destId="{72FE3D56-5B39-473D-A608-60FBA5F43EDD}" srcOrd="1" destOrd="0" parTransId="{4BC78D47-D569-45F3-A58B-899E954FAEE7}" sibTransId="{1AEB6E16-F63B-414D-9BF8-4CC8889EBCCF}"/>
    <dgm:cxn modelId="{3660AC9E-31E7-4B01-AB69-394F07D55173}" type="presParOf" srcId="{EA2EF033-9EE5-417F-B69D-F025F058F74E}" destId="{06802FF8-D725-4E37-8856-0ED4933F2543}" srcOrd="0" destOrd="0" presId="urn:microsoft.com/office/officeart/2018/5/layout/IconLeafLabelList"/>
    <dgm:cxn modelId="{EA5179B4-4FA7-4D38-AD7C-061254DBAC38}" type="presParOf" srcId="{06802FF8-D725-4E37-8856-0ED4933F2543}" destId="{328D904E-7762-4139-A8FC-3E888F64AFAA}" srcOrd="0" destOrd="0" presId="urn:microsoft.com/office/officeart/2018/5/layout/IconLeafLabelList"/>
    <dgm:cxn modelId="{A420D263-4BDB-49A4-8E87-0A614F03F6D9}" type="presParOf" srcId="{06802FF8-D725-4E37-8856-0ED4933F2543}" destId="{EB58466B-5E5D-4DCA-96AD-E7DB8CF4C8C7}" srcOrd="1" destOrd="0" presId="urn:microsoft.com/office/officeart/2018/5/layout/IconLeafLabelList"/>
    <dgm:cxn modelId="{512039B3-2D7A-461B-AC70-9CC340AA2587}" type="presParOf" srcId="{06802FF8-D725-4E37-8856-0ED4933F2543}" destId="{127A6498-4683-4517-BF93-A7F4AF00A6C1}" srcOrd="2" destOrd="0" presId="urn:microsoft.com/office/officeart/2018/5/layout/IconLeafLabelList"/>
    <dgm:cxn modelId="{B48FECD2-8BAF-4D51-AB25-28066706E61F}" type="presParOf" srcId="{06802FF8-D725-4E37-8856-0ED4933F2543}" destId="{E0F07997-4D80-4024-B0E6-35800F194F90}" srcOrd="3" destOrd="0" presId="urn:microsoft.com/office/officeart/2018/5/layout/IconLeafLabelList"/>
    <dgm:cxn modelId="{876013B9-C4D4-48B3-94C7-CCF06708E05C}" type="presParOf" srcId="{EA2EF033-9EE5-417F-B69D-F025F058F74E}" destId="{BA83D886-6830-4BD9-A7DC-17F9F1EE0951}" srcOrd="1" destOrd="0" presId="urn:microsoft.com/office/officeart/2018/5/layout/IconLeafLabelList"/>
    <dgm:cxn modelId="{FDEE2DF0-4650-49DC-8D1F-65B2967FAEB2}" type="presParOf" srcId="{EA2EF033-9EE5-417F-B69D-F025F058F74E}" destId="{ED8D2463-46A0-4330-B1A1-FA472FBF994C}" srcOrd="2" destOrd="0" presId="urn:microsoft.com/office/officeart/2018/5/layout/IconLeafLabelList"/>
    <dgm:cxn modelId="{B5420310-1A9F-4CE8-893A-643E8C5E9ACC}" type="presParOf" srcId="{ED8D2463-46A0-4330-B1A1-FA472FBF994C}" destId="{42C3C1F4-49DF-4729-8384-6FF6ED3B4B6B}" srcOrd="0" destOrd="0" presId="urn:microsoft.com/office/officeart/2018/5/layout/IconLeafLabelList"/>
    <dgm:cxn modelId="{CECFC0E5-2449-4F7C-BB3D-BE6A053D23A8}" type="presParOf" srcId="{ED8D2463-46A0-4330-B1A1-FA472FBF994C}" destId="{296DE28A-4D92-4BE7-9FA3-66B6CA383D52}" srcOrd="1" destOrd="0" presId="urn:microsoft.com/office/officeart/2018/5/layout/IconLeafLabelList"/>
    <dgm:cxn modelId="{23F2BF45-62AE-4E48-A4F6-7C4FF9754FB8}" type="presParOf" srcId="{ED8D2463-46A0-4330-B1A1-FA472FBF994C}" destId="{8EA1A542-90DD-4E62-B674-BA9030090C0C}" srcOrd="2" destOrd="0" presId="urn:microsoft.com/office/officeart/2018/5/layout/IconLeafLabelList"/>
    <dgm:cxn modelId="{7AD4AAE0-6AF8-4B6E-9EDC-D0A7A38E5483}" type="presParOf" srcId="{ED8D2463-46A0-4330-B1A1-FA472FBF994C}" destId="{6229A710-B809-442F-A47A-48EC13F6E6A7}" srcOrd="3" destOrd="0" presId="urn:microsoft.com/office/officeart/2018/5/layout/IconLeafLabelList"/>
    <dgm:cxn modelId="{C7D53033-40A8-41C1-BED6-80A9ECD27564}" type="presParOf" srcId="{EA2EF033-9EE5-417F-B69D-F025F058F74E}" destId="{9CF5A12D-B2B2-46A1-B1DB-5A375A1BB484}" srcOrd="3" destOrd="0" presId="urn:microsoft.com/office/officeart/2018/5/layout/IconLeafLabelList"/>
    <dgm:cxn modelId="{5AAB6E02-9A41-4FFD-ADAD-BE8BFDD90B3A}" type="presParOf" srcId="{EA2EF033-9EE5-417F-B69D-F025F058F74E}" destId="{F4CD434A-735F-42F3-8F6C-7C9C95F20028}" srcOrd="4" destOrd="0" presId="urn:microsoft.com/office/officeart/2018/5/layout/IconLeafLabelList"/>
    <dgm:cxn modelId="{3570AB85-2311-4058-8252-FDFB83F1E05C}" type="presParOf" srcId="{F4CD434A-735F-42F3-8F6C-7C9C95F20028}" destId="{E892A02C-4486-457A-B123-6B1945B98218}" srcOrd="0" destOrd="0" presId="urn:microsoft.com/office/officeart/2018/5/layout/IconLeafLabelList"/>
    <dgm:cxn modelId="{FE8B5330-3214-423C-88CD-190CF9F1778E}" type="presParOf" srcId="{F4CD434A-735F-42F3-8F6C-7C9C95F20028}" destId="{27072F4E-868C-404B-830D-8A18E97E550B}" srcOrd="1" destOrd="0" presId="urn:microsoft.com/office/officeart/2018/5/layout/IconLeafLabelList"/>
    <dgm:cxn modelId="{3F5E6AA8-CA80-40B5-ABE6-60A4BA4D6716}" type="presParOf" srcId="{F4CD434A-735F-42F3-8F6C-7C9C95F20028}" destId="{FD1CC4EF-2EE6-49C4-A936-F8753C0A9B1B}" srcOrd="2" destOrd="0" presId="urn:microsoft.com/office/officeart/2018/5/layout/IconLeafLabelList"/>
    <dgm:cxn modelId="{3D155505-F1C7-4010-945E-6AFEAF192862}" type="presParOf" srcId="{F4CD434A-735F-42F3-8F6C-7C9C95F20028}" destId="{72B999F1-6F56-4873-A173-E465CC9D7C3A}" srcOrd="3" destOrd="0" presId="urn:microsoft.com/office/officeart/2018/5/layout/IconLeafLabelList"/>
    <dgm:cxn modelId="{D0250653-D9CE-42CB-A1BF-A8E667F04CA4}" type="presParOf" srcId="{EA2EF033-9EE5-417F-B69D-F025F058F74E}" destId="{8A2EC20E-D594-4987-BBD6-C2DF7C37059C}" srcOrd="5" destOrd="0" presId="urn:microsoft.com/office/officeart/2018/5/layout/IconLeafLabelList"/>
    <dgm:cxn modelId="{54A9161D-B58F-487F-8757-19587CCC7A8E}" type="presParOf" srcId="{EA2EF033-9EE5-417F-B69D-F025F058F74E}" destId="{98F28196-9557-4585-952C-4C6806E1FDAC}" srcOrd="6" destOrd="0" presId="urn:microsoft.com/office/officeart/2018/5/layout/IconLeafLabelList"/>
    <dgm:cxn modelId="{D1BCB6C8-D2E2-459A-88C5-8C6A5A9BD3E0}" type="presParOf" srcId="{98F28196-9557-4585-952C-4C6806E1FDAC}" destId="{6A223195-1C3B-40CC-B728-2FED18AA7D7F}" srcOrd="0" destOrd="0" presId="urn:microsoft.com/office/officeart/2018/5/layout/IconLeafLabelList"/>
    <dgm:cxn modelId="{3FF2CA0E-1A16-41E5-A58A-8A3432D74010}" type="presParOf" srcId="{98F28196-9557-4585-952C-4C6806E1FDAC}" destId="{9A77D7EE-7216-4419-B8F9-386F264DCD49}" srcOrd="1" destOrd="0" presId="urn:microsoft.com/office/officeart/2018/5/layout/IconLeafLabelList"/>
    <dgm:cxn modelId="{AAF4048B-6EB1-4C99-B5EB-CC14F29F28D4}" type="presParOf" srcId="{98F28196-9557-4585-952C-4C6806E1FDAC}" destId="{F92DAA9D-C63E-49A9-AD1F-74317172DEB4}" srcOrd="2" destOrd="0" presId="urn:microsoft.com/office/officeart/2018/5/layout/IconLeafLabelList"/>
    <dgm:cxn modelId="{B98FB4AE-1790-4E63-96B9-1E8C102EC728}" type="presParOf" srcId="{98F28196-9557-4585-952C-4C6806E1FDAC}" destId="{47B5D4D0-260A-493F-808D-9D537C15C17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0D49C-FDBA-4A4A-841C-FA72FF7FD4B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048FD87A-3A5D-4390-89C6-9754EDD1C390}">
      <dgm:prSet/>
      <dgm:spPr/>
      <dgm:t>
        <a:bodyPr/>
        <a:lstStyle/>
        <a:p>
          <a:r>
            <a:rPr lang="en-GB"/>
            <a:t>It’s not the same thing as conservatism</a:t>
          </a:r>
          <a:endParaRPr lang="en-US"/>
        </a:p>
      </dgm:t>
    </dgm:pt>
    <dgm:pt modelId="{9B277195-0F42-47CC-8022-B7EE0DD11A39}" type="parTrans" cxnId="{18164654-4707-4E2E-A406-424728DADAC7}">
      <dgm:prSet/>
      <dgm:spPr/>
      <dgm:t>
        <a:bodyPr/>
        <a:lstStyle/>
        <a:p>
          <a:endParaRPr lang="en-US"/>
        </a:p>
      </dgm:t>
    </dgm:pt>
    <dgm:pt modelId="{15D4129B-5411-43AC-8EA7-2C0E4C579D50}" type="sibTrans" cxnId="{18164654-4707-4E2E-A406-424728DADAC7}">
      <dgm:prSet phldrT="01" phldr="0"/>
      <dgm:spPr/>
      <dgm:t>
        <a:bodyPr/>
        <a:lstStyle/>
        <a:p>
          <a:endParaRPr lang="en-US"/>
        </a:p>
      </dgm:t>
    </dgm:pt>
    <dgm:pt modelId="{3FE51223-75D3-4B4C-8FE2-5421F100BC73}">
      <dgm:prSet/>
      <dgm:spPr/>
      <dgm:t>
        <a:bodyPr/>
        <a:lstStyle/>
        <a:p>
          <a:r>
            <a:rPr lang="en-GB"/>
            <a:t>The removal of chaos from the things which should not be chaotic is good for everyone</a:t>
          </a:r>
          <a:endParaRPr lang="en-US"/>
        </a:p>
      </dgm:t>
    </dgm:pt>
    <dgm:pt modelId="{42E02B95-55C8-479F-BA43-A57910A41BAF}" type="parTrans" cxnId="{6111FF50-F1AF-4F01-AF0E-F584D95399B0}">
      <dgm:prSet/>
      <dgm:spPr/>
      <dgm:t>
        <a:bodyPr/>
        <a:lstStyle/>
        <a:p>
          <a:endParaRPr lang="en-US"/>
        </a:p>
      </dgm:t>
    </dgm:pt>
    <dgm:pt modelId="{6260B8D5-2195-4D14-91C5-C77AB691D4E7}" type="sibTrans" cxnId="{6111FF50-F1AF-4F01-AF0E-F584D95399B0}">
      <dgm:prSet phldrT="02" phldr="0"/>
      <dgm:spPr/>
      <dgm:t>
        <a:bodyPr/>
        <a:lstStyle/>
        <a:p>
          <a:endParaRPr lang="en-US"/>
        </a:p>
      </dgm:t>
    </dgm:pt>
    <dgm:pt modelId="{FF0ED743-84AC-480E-BC5D-D016A44A80EA}">
      <dgm:prSet/>
      <dgm:spPr/>
      <dgm:t>
        <a:bodyPr/>
        <a:lstStyle/>
        <a:p>
          <a:r>
            <a:rPr lang="en-GB"/>
            <a:t>The creation of a space for officers to do officer things should be welcome</a:t>
          </a:r>
          <a:endParaRPr lang="en-US"/>
        </a:p>
      </dgm:t>
    </dgm:pt>
    <dgm:pt modelId="{82B9EE41-0AD0-4C18-954A-4BF851B4090F}" type="parTrans" cxnId="{D31D355E-8FF5-4DC4-B8B4-08675A778B1C}">
      <dgm:prSet/>
      <dgm:spPr/>
      <dgm:t>
        <a:bodyPr/>
        <a:lstStyle/>
        <a:p>
          <a:endParaRPr lang="en-US"/>
        </a:p>
      </dgm:t>
    </dgm:pt>
    <dgm:pt modelId="{DBD8263A-891E-4C4E-BA71-F9D254BAFC54}" type="sibTrans" cxnId="{D31D355E-8FF5-4DC4-B8B4-08675A778B1C}">
      <dgm:prSet phldrT="03" phldr="0"/>
      <dgm:spPr/>
      <dgm:t>
        <a:bodyPr/>
        <a:lstStyle/>
        <a:p>
          <a:endParaRPr lang="en-US"/>
        </a:p>
      </dgm:t>
    </dgm:pt>
    <dgm:pt modelId="{C1F69491-5E09-45B2-956B-A897EE0E2FC7}" type="pres">
      <dgm:prSet presAssocID="{E670D49C-FDBA-4A4A-841C-FA72FF7FD4B6}" presName="diagram" presStyleCnt="0">
        <dgm:presLayoutVars>
          <dgm:dir/>
          <dgm:resizeHandles val="exact"/>
        </dgm:presLayoutVars>
      </dgm:prSet>
      <dgm:spPr/>
    </dgm:pt>
    <dgm:pt modelId="{394C5875-E4D4-4F42-B1F6-92CE28D5DBC4}" type="pres">
      <dgm:prSet presAssocID="{048FD87A-3A5D-4390-89C6-9754EDD1C390}" presName="node" presStyleLbl="node1" presStyleIdx="0" presStyleCnt="3">
        <dgm:presLayoutVars>
          <dgm:bulletEnabled val="1"/>
        </dgm:presLayoutVars>
      </dgm:prSet>
      <dgm:spPr/>
    </dgm:pt>
    <dgm:pt modelId="{58ECFD70-DE8E-47F9-8586-231942060864}" type="pres">
      <dgm:prSet presAssocID="{15D4129B-5411-43AC-8EA7-2C0E4C579D50}" presName="sibTrans" presStyleCnt="0"/>
      <dgm:spPr/>
    </dgm:pt>
    <dgm:pt modelId="{9FBB3191-E8C7-402E-93FC-22B4C8F69CCE}" type="pres">
      <dgm:prSet presAssocID="{3FE51223-75D3-4B4C-8FE2-5421F100BC73}" presName="node" presStyleLbl="node1" presStyleIdx="1" presStyleCnt="3">
        <dgm:presLayoutVars>
          <dgm:bulletEnabled val="1"/>
        </dgm:presLayoutVars>
      </dgm:prSet>
      <dgm:spPr/>
    </dgm:pt>
    <dgm:pt modelId="{E3D8A7F1-1EDB-4BCA-B038-84753B16F94E}" type="pres">
      <dgm:prSet presAssocID="{6260B8D5-2195-4D14-91C5-C77AB691D4E7}" presName="sibTrans" presStyleCnt="0"/>
      <dgm:spPr/>
    </dgm:pt>
    <dgm:pt modelId="{E474DA24-C25F-4694-A1A0-C6D0FB030EFB}" type="pres">
      <dgm:prSet presAssocID="{FF0ED743-84AC-480E-BC5D-D016A44A80EA}" presName="node" presStyleLbl="node1" presStyleIdx="2" presStyleCnt="3">
        <dgm:presLayoutVars>
          <dgm:bulletEnabled val="1"/>
        </dgm:presLayoutVars>
      </dgm:prSet>
      <dgm:spPr/>
    </dgm:pt>
  </dgm:ptLst>
  <dgm:cxnLst>
    <dgm:cxn modelId="{49C43F1F-CCC9-474D-9538-67B3F64EFA52}" type="presOf" srcId="{FF0ED743-84AC-480E-BC5D-D016A44A80EA}" destId="{E474DA24-C25F-4694-A1A0-C6D0FB030EFB}" srcOrd="0" destOrd="0" presId="urn:microsoft.com/office/officeart/2005/8/layout/default"/>
    <dgm:cxn modelId="{6111FF50-F1AF-4F01-AF0E-F584D95399B0}" srcId="{E670D49C-FDBA-4A4A-841C-FA72FF7FD4B6}" destId="{3FE51223-75D3-4B4C-8FE2-5421F100BC73}" srcOrd="1" destOrd="0" parTransId="{42E02B95-55C8-479F-BA43-A57910A41BAF}" sibTransId="{6260B8D5-2195-4D14-91C5-C77AB691D4E7}"/>
    <dgm:cxn modelId="{18164654-4707-4E2E-A406-424728DADAC7}" srcId="{E670D49C-FDBA-4A4A-841C-FA72FF7FD4B6}" destId="{048FD87A-3A5D-4390-89C6-9754EDD1C390}" srcOrd="0" destOrd="0" parTransId="{9B277195-0F42-47CC-8022-B7EE0DD11A39}" sibTransId="{15D4129B-5411-43AC-8EA7-2C0E4C579D50}"/>
    <dgm:cxn modelId="{4A9D2157-145E-49FB-AAFC-CD748AC7FAB9}" type="presOf" srcId="{048FD87A-3A5D-4390-89C6-9754EDD1C390}" destId="{394C5875-E4D4-4F42-B1F6-92CE28D5DBC4}" srcOrd="0" destOrd="0" presId="urn:microsoft.com/office/officeart/2005/8/layout/default"/>
    <dgm:cxn modelId="{D31D355E-8FF5-4DC4-B8B4-08675A778B1C}" srcId="{E670D49C-FDBA-4A4A-841C-FA72FF7FD4B6}" destId="{FF0ED743-84AC-480E-BC5D-D016A44A80EA}" srcOrd="2" destOrd="0" parTransId="{82B9EE41-0AD0-4C18-954A-4BF851B4090F}" sibTransId="{DBD8263A-891E-4C4E-BA71-F9D254BAFC54}"/>
    <dgm:cxn modelId="{F1876660-7E1B-458E-A785-CC5569DAAD72}" type="presOf" srcId="{3FE51223-75D3-4B4C-8FE2-5421F100BC73}" destId="{9FBB3191-E8C7-402E-93FC-22B4C8F69CCE}" srcOrd="0" destOrd="0" presId="urn:microsoft.com/office/officeart/2005/8/layout/default"/>
    <dgm:cxn modelId="{ECF745DE-4990-4BE9-A480-48F214C835D4}" type="presOf" srcId="{E670D49C-FDBA-4A4A-841C-FA72FF7FD4B6}" destId="{C1F69491-5E09-45B2-956B-A897EE0E2FC7}" srcOrd="0" destOrd="0" presId="urn:microsoft.com/office/officeart/2005/8/layout/default"/>
    <dgm:cxn modelId="{26B9B415-E9ED-4B81-8FC2-97A442909D8B}" type="presParOf" srcId="{C1F69491-5E09-45B2-956B-A897EE0E2FC7}" destId="{394C5875-E4D4-4F42-B1F6-92CE28D5DBC4}" srcOrd="0" destOrd="0" presId="urn:microsoft.com/office/officeart/2005/8/layout/default"/>
    <dgm:cxn modelId="{E55A2239-0179-44A6-927D-3EB448FCBB35}" type="presParOf" srcId="{C1F69491-5E09-45B2-956B-A897EE0E2FC7}" destId="{58ECFD70-DE8E-47F9-8586-231942060864}" srcOrd="1" destOrd="0" presId="urn:microsoft.com/office/officeart/2005/8/layout/default"/>
    <dgm:cxn modelId="{D10C47DB-1D90-43B9-8D5C-69379DA18E2A}" type="presParOf" srcId="{C1F69491-5E09-45B2-956B-A897EE0E2FC7}" destId="{9FBB3191-E8C7-402E-93FC-22B4C8F69CCE}" srcOrd="2" destOrd="0" presId="urn:microsoft.com/office/officeart/2005/8/layout/default"/>
    <dgm:cxn modelId="{6BEC5D4F-D858-403C-A47C-23270D715F01}" type="presParOf" srcId="{C1F69491-5E09-45B2-956B-A897EE0E2FC7}" destId="{E3D8A7F1-1EDB-4BCA-B038-84753B16F94E}" srcOrd="3" destOrd="0" presId="urn:microsoft.com/office/officeart/2005/8/layout/default"/>
    <dgm:cxn modelId="{DB42C637-6E40-4E0F-98FD-5B4347FC78B2}" type="presParOf" srcId="{C1F69491-5E09-45B2-956B-A897EE0E2FC7}" destId="{E474DA24-C25F-4694-A1A0-C6D0FB030EF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3DF20C-4E5F-4427-8208-EB6894A30C9B}"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C1106395-4FEE-4D45-88DE-5C31744D1B17}">
      <dgm:prSet/>
      <dgm:spPr/>
      <dgm:t>
        <a:bodyPr/>
        <a:lstStyle/>
        <a:p>
          <a:r>
            <a:rPr lang="en-GB"/>
            <a:t>Leading your members</a:t>
          </a:r>
          <a:endParaRPr lang="en-US"/>
        </a:p>
      </dgm:t>
    </dgm:pt>
    <dgm:pt modelId="{6BAD381E-D986-42D7-BF35-C6A75C2B25A5}" type="parTrans" cxnId="{A2FE8D9B-5D5D-493B-82DC-2C3071E7E1D9}">
      <dgm:prSet/>
      <dgm:spPr/>
      <dgm:t>
        <a:bodyPr/>
        <a:lstStyle/>
        <a:p>
          <a:endParaRPr lang="en-US"/>
        </a:p>
      </dgm:t>
    </dgm:pt>
    <dgm:pt modelId="{E843AED1-E2E9-4AEB-9843-A2ED25D459C5}" type="sibTrans" cxnId="{A2FE8D9B-5D5D-493B-82DC-2C3071E7E1D9}">
      <dgm:prSet phldrT="01"/>
      <dgm:spPr/>
      <dgm:t>
        <a:bodyPr/>
        <a:lstStyle/>
        <a:p>
          <a:r>
            <a:rPr lang="en-US"/>
            <a:t>01</a:t>
          </a:r>
        </a:p>
      </dgm:t>
    </dgm:pt>
    <dgm:pt modelId="{8CC9F816-5D18-433F-952A-0D06244E7A2B}">
      <dgm:prSet/>
      <dgm:spPr/>
      <dgm:t>
        <a:bodyPr/>
        <a:lstStyle/>
        <a:p>
          <a:r>
            <a:rPr lang="en-GB"/>
            <a:t>Learning from your members</a:t>
          </a:r>
          <a:endParaRPr lang="en-US"/>
        </a:p>
      </dgm:t>
    </dgm:pt>
    <dgm:pt modelId="{2E76F260-30AB-40E9-8A55-FE562261C87C}" type="parTrans" cxnId="{B578A221-24F9-4FF0-B101-49307870F4EC}">
      <dgm:prSet/>
      <dgm:spPr/>
      <dgm:t>
        <a:bodyPr/>
        <a:lstStyle/>
        <a:p>
          <a:endParaRPr lang="en-US"/>
        </a:p>
      </dgm:t>
    </dgm:pt>
    <dgm:pt modelId="{663AAC6C-0071-4EE7-9D6C-3EC834EBA3A3}" type="sibTrans" cxnId="{B578A221-24F9-4FF0-B101-49307870F4EC}">
      <dgm:prSet phldrT="02"/>
      <dgm:spPr/>
      <dgm:t>
        <a:bodyPr/>
        <a:lstStyle/>
        <a:p>
          <a:r>
            <a:rPr lang="en-US"/>
            <a:t>02</a:t>
          </a:r>
        </a:p>
      </dgm:t>
    </dgm:pt>
    <dgm:pt modelId="{F64FBFAE-BECB-4B86-AB76-EA6B7E8CA40E}">
      <dgm:prSet/>
      <dgm:spPr/>
      <dgm:t>
        <a:bodyPr/>
        <a:lstStyle/>
        <a:p>
          <a:r>
            <a:rPr lang="en-GB"/>
            <a:t>Planning campaigns and developing policy in their interest</a:t>
          </a:r>
          <a:r>
            <a:rPr lang="en-IE"/>
            <a:t>s</a:t>
          </a:r>
          <a:endParaRPr lang="en-US"/>
        </a:p>
      </dgm:t>
    </dgm:pt>
    <dgm:pt modelId="{F79F1686-0D44-4D61-839D-75CDAE7DAE42}" type="parTrans" cxnId="{ECC9FB56-C2F4-42DA-A30D-12D5BAC303EB}">
      <dgm:prSet/>
      <dgm:spPr/>
      <dgm:t>
        <a:bodyPr/>
        <a:lstStyle/>
        <a:p>
          <a:endParaRPr lang="en-US"/>
        </a:p>
      </dgm:t>
    </dgm:pt>
    <dgm:pt modelId="{0017EFF3-57ED-4636-AE0F-AB8BE2A272C9}" type="sibTrans" cxnId="{ECC9FB56-C2F4-42DA-A30D-12D5BAC303EB}">
      <dgm:prSet phldrT="03"/>
      <dgm:spPr/>
      <dgm:t>
        <a:bodyPr/>
        <a:lstStyle/>
        <a:p>
          <a:r>
            <a:rPr lang="en-US"/>
            <a:t>03</a:t>
          </a:r>
        </a:p>
      </dgm:t>
    </dgm:pt>
    <dgm:pt modelId="{7253B6C5-31D9-4755-A726-F739882EC171}">
      <dgm:prSet/>
      <dgm:spPr/>
      <dgm:t>
        <a:bodyPr/>
        <a:lstStyle/>
        <a:p>
          <a:r>
            <a:rPr lang="en-IE"/>
            <a:t>Seeking educational and social change</a:t>
          </a:r>
          <a:endParaRPr lang="en-US"/>
        </a:p>
      </dgm:t>
    </dgm:pt>
    <dgm:pt modelId="{371FD4CA-F2D8-4859-8F7C-7E3C25EFD459}" type="parTrans" cxnId="{BA88DBAD-8783-40B2-A5BB-D9AE4209C345}">
      <dgm:prSet/>
      <dgm:spPr/>
      <dgm:t>
        <a:bodyPr/>
        <a:lstStyle/>
        <a:p>
          <a:endParaRPr lang="en-US"/>
        </a:p>
      </dgm:t>
    </dgm:pt>
    <dgm:pt modelId="{D15525B1-6C30-47C4-AC5A-76180E32418D}" type="sibTrans" cxnId="{BA88DBAD-8783-40B2-A5BB-D9AE4209C345}">
      <dgm:prSet phldrT="04"/>
      <dgm:spPr/>
      <dgm:t>
        <a:bodyPr/>
        <a:lstStyle/>
        <a:p>
          <a:r>
            <a:rPr lang="en-US"/>
            <a:t>04</a:t>
          </a:r>
        </a:p>
      </dgm:t>
    </dgm:pt>
    <dgm:pt modelId="{E73823AF-329A-4DD5-90BC-2B74614D5FA6}" type="pres">
      <dgm:prSet presAssocID="{303DF20C-4E5F-4427-8208-EB6894A30C9B}" presName="Name0" presStyleCnt="0">
        <dgm:presLayoutVars>
          <dgm:animLvl val="lvl"/>
          <dgm:resizeHandles val="exact"/>
        </dgm:presLayoutVars>
      </dgm:prSet>
      <dgm:spPr/>
    </dgm:pt>
    <dgm:pt modelId="{36AEFB71-157E-4860-A4DF-BD26041AED6B}" type="pres">
      <dgm:prSet presAssocID="{C1106395-4FEE-4D45-88DE-5C31744D1B17}" presName="compositeNode" presStyleCnt="0">
        <dgm:presLayoutVars>
          <dgm:bulletEnabled val="1"/>
        </dgm:presLayoutVars>
      </dgm:prSet>
      <dgm:spPr/>
    </dgm:pt>
    <dgm:pt modelId="{14FE80D4-70B7-4F0B-A5F5-71C1C054BBF0}" type="pres">
      <dgm:prSet presAssocID="{C1106395-4FEE-4D45-88DE-5C31744D1B17}" presName="bgRect" presStyleLbl="alignNode1" presStyleIdx="0" presStyleCnt="4"/>
      <dgm:spPr/>
    </dgm:pt>
    <dgm:pt modelId="{2235F1CB-FE1B-41C4-9BBE-A885DBB31F57}" type="pres">
      <dgm:prSet presAssocID="{E843AED1-E2E9-4AEB-9843-A2ED25D459C5}" presName="sibTransNodeRect" presStyleLbl="alignNode1" presStyleIdx="0" presStyleCnt="4">
        <dgm:presLayoutVars>
          <dgm:chMax val="0"/>
          <dgm:bulletEnabled val="1"/>
        </dgm:presLayoutVars>
      </dgm:prSet>
      <dgm:spPr/>
    </dgm:pt>
    <dgm:pt modelId="{87EFBAFE-806B-415C-A419-DBD628ADE41B}" type="pres">
      <dgm:prSet presAssocID="{C1106395-4FEE-4D45-88DE-5C31744D1B17}" presName="nodeRect" presStyleLbl="alignNode1" presStyleIdx="0" presStyleCnt="4">
        <dgm:presLayoutVars>
          <dgm:bulletEnabled val="1"/>
        </dgm:presLayoutVars>
      </dgm:prSet>
      <dgm:spPr/>
    </dgm:pt>
    <dgm:pt modelId="{003AB61B-684E-4B63-9ABD-8DE02F366A91}" type="pres">
      <dgm:prSet presAssocID="{E843AED1-E2E9-4AEB-9843-A2ED25D459C5}" presName="sibTrans" presStyleCnt="0"/>
      <dgm:spPr/>
    </dgm:pt>
    <dgm:pt modelId="{1CB73B39-5B64-422D-97F0-B9544B2AA485}" type="pres">
      <dgm:prSet presAssocID="{8CC9F816-5D18-433F-952A-0D06244E7A2B}" presName="compositeNode" presStyleCnt="0">
        <dgm:presLayoutVars>
          <dgm:bulletEnabled val="1"/>
        </dgm:presLayoutVars>
      </dgm:prSet>
      <dgm:spPr/>
    </dgm:pt>
    <dgm:pt modelId="{7CBEF5A0-7684-4781-A668-54B295E57E85}" type="pres">
      <dgm:prSet presAssocID="{8CC9F816-5D18-433F-952A-0D06244E7A2B}" presName="bgRect" presStyleLbl="alignNode1" presStyleIdx="1" presStyleCnt="4"/>
      <dgm:spPr/>
    </dgm:pt>
    <dgm:pt modelId="{14D45CAA-119C-46D2-8575-44615ACF1609}" type="pres">
      <dgm:prSet presAssocID="{663AAC6C-0071-4EE7-9D6C-3EC834EBA3A3}" presName="sibTransNodeRect" presStyleLbl="alignNode1" presStyleIdx="1" presStyleCnt="4">
        <dgm:presLayoutVars>
          <dgm:chMax val="0"/>
          <dgm:bulletEnabled val="1"/>
        </dgm:presLayoutVars>
      </dgm:prSet>
      <dgm:spPr/>
    </dgm:pt>
    <dgm:pt modelId="{1DD01CE3-EAA2-4DFC-8113-8343721BD0C9}" type="pres">
      <dgm:prSet presAssocID="{8CC9F816-5D18-433F-952A-0D06244E7A2B}" presName="nodeRect" presStyleLbl="alignNode1" presStyleIdx="1" presStyleCnt="4">
        <dgm:presLayoutVars>
          <dgm:bulletEnabled val="1"/>
        </dgm:presLayoutVars>
      </dgm:prSet>
      <dgm:spPr/>
    </dgm:pt>
    <dgm:pt modelId="{EB7A7282-36F1-4A2F-AF2B-122307FB9B23}" type="pres">
      <dgm:prSet presAssocID="{663AAC6C-0071-4EE7-9D6C-3EC834EBA3A3}" presName="sibTrans" presStyleCnt="0"/>
      <dgm:spPr/>
    </dgm:pt>
    <dgm:pt modelId="{AA5B8788-E1FB-43AC-AE39-FD5C58AE3576}" type="pres">
      <dgm:prSet presAssocID="{F64FBFAE-BECB-4B86-AB76-EA6B7E8CA40E}" presName="compositeNode" presStyleCnt="0">
        <dgm:presLayoutVars>
          <dgm:bulletEnabled val="1"/>
        </dgm:presLayoutVars>
      </dgm:prSet>
      <dgm:spPr/>
    </dgm:pt>
    <dgm:pt modelId="{3909F6FB-34E3-4E0D-8E35-2B4B43B244DE}" type="pres">
      <dgm:prSet presAssocID="{F64FBFAE-BECB-4B86-AB76-EA6B7E8CA40E}" presName="bgRect" presStyleLbl="alignNode1" presStyleIdx="2" presStyleCnt="4"/>
      <dgm:spPr/>
    </dgm:pt>
    <dgm:pt modelId="{AF195A29-1B9E-48AD-B409-DF991B907502}" type="pres">
      <dgm:prSet presAssocID="{0017EFF3-57ED-4636-AE0F-AB8BE2A272C9}" presName="sibTransNodeRect" presStyleLbl="alignNode1" presStyleIdx="2" presStyleCnt="4">
        <dgm:presLayoutVars>
          <dgm:chMax val="0"/>
          <dgm:bulletEnabled val="1"/>
        </dgm:presLayoutVars>
      </dgm:prSet>
      <dgm:spPr/>
    </dgm:pt>
    <dgm:pt modelId="{160B1C78-862A-465B-95DA-84A1FC50A482}" type="pres">
      <dgm:prSet presAssocID="{F64FBFAE-BECB-4B86-AB76-EA6B7E8CA40E}" presName="nodeRect" presStyleLbl="alignNode1" presStyleIdx="2" presStyleCnt="4">
        <dgm:presLayoutVars>
          <dgm:bulletEnabled val="1"/>
        </dgm:presLayoutVars>
      </dgm:prSet>
      <dgm:spPr/>
    </dgm:pt>
    <dgm:pt modelId="{E479316D-5020-4244-AC88-7748DEEC0484}" type="pres">
      <dgm:prSet presAssocID="{0017EFF3-57ED-4636-AE0F-AB8BE2A272C9}" presName="sibTrans" presStyleCnt="0"/>
      <dgm:spPr/>
    </dgm:pt>
    <dgm:pt modelId="{F6CBF578-CA5E-4FAF-A44C-507CABC9F585}" type="pres">
      <dgm:prSet presAssocID="{7253B6C5-31D9-4755-A726-F739882EC171}" presName="compositeNode" presStyleCnt="0">
        <dgm:presLayoutVars>
          <dgm:bulletEnabled val="1"/>
        </dgm:presLayoutVars>
      </dgm:prSet>
      <dgm:spPr/>
    </dgm:pt>
    <dgm:pt modelId="{4914F975-33B3-4687-B4FB-8EE6BF0582AF}" type="pres">
      <dgm:prSet presAssocID="{7253B6C5-31D9-4755-A726-F739882EC171}" presName="bgRect" presStyleLbl="alignNode1" presStyleIdx="3" presStyleCnt="4"/>
      <dgm:spPr/>
    </dgm:pt>
    <dgm:pt modelId="{E94D2313-F6C3-4184-9615-6D571846AEE3}" type="pres">
      <dgm:prSet presAssocID="{D15525B1-6C30-47C4-AC5A-76180E32418D}" presName="sibTransNodeRect" presStyleLbl="alignNode1" presStyleIdx="3" presStyleCnt="4">
        <dgm:presLayoutVars>
          <dgm:chMax val="0"/>
          <dgm:bulletEnabled val="1"/>
        </dgm:presLayoutVars>
      </dgm:prSet>
      <dgm:spPr/>
    </dgm:pt>
    <dgm:pt modelId="{D8EDBB60-0760-4281-A97A-512DDE5F014F}" type="pres">
      <dgm:prSet presAssocID="{7253B6C5-31D9-4755-A726-F739882EC171}" presName="nodeRect" presStyleLbl="alignNode1" presStyleIdx="3" presStyleCnt="4">
        <dgm:presLayoutVars>
          <dgm:bulletEnabled val="1"/>
        </dgm:presLayoutVars>
      </dgm:prSet>
      <dgm:spPr/>
    </dgm:pt>
  </dgm:ptLst>
  <dgm:cxnLst>
    <dgm:cxn modelId="{362A5505-5DC6-4714-B294-DB8957008A5B}" type="presOf" srcId="{C1106395-4FEE-4D45-88DE-5C31744D1B17}" destId="{87EFBAFE-806B-415C-A419-DBD628ADE41B}" srcOrd="1" destOrd="0" presId="urn:microsoft.com/office/officeart/2016/7/layout/LinearBlockProcessNumbered"/>
    <dgm:cxn modelId="{B578A221-24F9-4FF0-B101-49307870F4EC}" srcId="{303DF20C-4E5F-4427-8208-EB6894A30C9B}" destId="{8CC9F816-5D18-433F-952A-0D06244E7A2B}" srcOrd="1" destOrd="0" parTransId="{2E76F260-30AB-40E9-8A55-FE562261C87C}" sibTransId="{663AAC6C-0071-4EE7-9D6C-3EC834EBA3A3}"/>
    <dgm:cxn modelId="{E8D5BB37-32B7-4C04-9513-481B5998A777}" type="presOf" srcId="{8CC9F816-5D18-433F-952A-0D06244E7A2B}" destId="{1DD01CE3-EAA2-4DFC-8113-8343721BD0C9}" srcOrd="1" destOrd="0" presId="urn:microsoft.com/office/officeart/2016/7/layout/LinearBlockProcessNumbered"/>
    <dgm:cxn modelId="{0E398041-9346-438D-968E-7ADCB9A697FC}" type="presOf" srcId="{F64FBFAE-BECB-4B86-AB76-EA6B7E8CA40E}" destId="{3909F6FB-34E3-4E0D-8E35-2B4B43B244DE}" srcOrd="0" destOrd="0" presId="urn:microsoft.com/office/officeart/2016/7/layout/LinearBlockProcessNumbered"/>
    <dgm:cxn modelId="{8B0FDF42-6E29-4FEA-9F69-8FD725788A73}" type="presOf" srcId="{E843AED1-E2E9-4AEB-9843-A2ED25D459C5}" destId="{2235F1CB-FE1B-41C4-9BBE-A885DBB31F57}" srcOrd="0" destOrd="0" presId="urn:microsoft.com/office/officeart/2016/7/layout/LinearBlockProcessNumbered"/>
    <dgm:cxn modelId="{ECC9FB56-C2F4-42DA-A30D-12D5BAC303EB}" srcId="{303DF20C-4E5F-4427-8208-EB6894A30C9B}" destId="{F64FBFAE-BECB-4B86-AB76-EA6B7E8CA40E}" srcOrd="2" destOrd="0" parTransId="{F79F1686-0D44-4D61-839D-75CDAE7DAE42}" sibTransId="{0017EFF3-57ED-4636-AE0F-AB8BE2A272C9}"/>
    <dgm:cxn modelId="{7BE7765E-EDC9-4653-BBE5-D91E06A06E47}" type="presOf" srcId="{663AAC6C-0071-4EE7-9D6C-3EC834EBA3A3}" destId="{14D45CAA-119C-46D2-8575-44615ACF1609}" srcOrd="0" destOrd="0" presId="urn:microsoft.com/office/officeart/2016/7/layout/LinearBlockProcessNumbered"/>
    <dgm:cxn modelId="{72865169-9141-408A-A219-659BDFE49982}" type="presOf" srcId="{D15525B1-6C30-47C4-AC5A-76180E32418D}" destId="{E94D2313-F6C3-4184-9615-6D571846AEE3}" srcOrd="0" destOrd="0" presId="urn:microsoft.com/office/officeart/2016/7/layout/LinearBlockProcessNumbered"/>
    <dgm:cxn modelId="{BAD8D497-E00E-4F30-82F2-2C7E4E7F5CBC}" type="presOf" srcId="{7253B6C5-31D9-4755-A726-F739882EC171}" destId="{4914F975-33B3-4687-B4FB-8EE6BF0582AF}" srcOrd="0" destOrd="0" presId="urn:microsoft.com/office/officeart/2016/7/layout/LinearBlockProcessNumbered"/>
    <dgm:cxn modelId="{134C6698-4A86-411D-A3D7-68A52076B046}" type="presOf" srcId="{7253B6C5-31D9-4755-A726-F739882EC171}" destId="{D8EDBB60-0760-4281-A97A-512DDE5F014F}" srcOrd="1" destOrd="0" presId="urn:microsoft.com/office/officeart/2016/7/layout/LinearBlockProcessNumbered"/>
    <dgm:cxn modelId="{A2FE8D9B-5D5D-493B-82DC-2C3071E7E1D9}" srcId="{303DF20C-4E5F-4427-8208-EB6894A30C9B}" destId="{C1106395-4FEE-4D45-88DE-5C31744D1B17}" srcOrd="0" destOrd="0" parTransId="{6BAD381E-D986-42D7-BF35-C6A75C2B25A5}" sibTransId="{E843AED1-E2E9-4AEB-9843-A2ED25D459C5}"/>
    <dgm:cxn modelId="{BA88DBAD-8783-40B2-A5BB-D9AE4209C345}" srcId="{303DF20C-4E5F-4427-8208-EB6894A30C9B}" destId="{7253B6C5-31D9-4755-A726-F739882EC171}" srcOrd="3" destOrd="0" parTransId="{371FD4CA-F2D8-4859-8F7C-7E3C25EFD459}" sibTransId="{D15525B1-6C30-47C4-AC5A-76180E32418D}"/>
    <dgm:cxn modelId="{333B17AE-5007-451F-A2C9-9CBCAACD77B6}" type="presOf" srcId="{0017EFF3-57ED-4636-AE0F-AB8BE2A272C9}" destId="{AF195A29-1B9E-48AD-B409-DF991B907502}" srcOrd="0" destOrd="0" presId="urn:microsoft.com/office/officeart/2016/7/layout/LinearBlockProcessNumbered"/>
    <dgm:cxn modelId="{0B9216C2-EEFE-4550-8D44-651A02B43C17}" type="presOf" srcId="{303DF20C-4E5F-4427-8208-EB6894A30C9B}" destId="{E73823AF-329A-4DD5-90BC-2B74614D5FA6}" srcOrd="0" destOrd="0" presId="urn:microsoft.com/office/officeart/2016/7/layout/LinearBlockProcessNumbered"/>
    <dgm:cxn modelId="{7F0F2FD4-AFEF-4D77-885C-3263EDAA94BD}" type="presOf" srcId="{C1106395-4FEE-4D45-88DE-5C31744D1B17}" destId="{14FE80D4-70B7-4F0B-A5F5-71C1C054BBF0}" srcOrd="0" destOrd="0" presId="urn:microsoft.com/office/officeart/2016/7/layout/LinearBlockProcessNumbered"/>
    <dgm:cxn modelId="{75BF85E0-5610-40F5-AAFE-2C820A798794}" type="presOf" srcId="{F64FBFAE-BECB-4B86-AB76-EA6B7E8CA40E}" destId="{160B1C78-862A-465B-95DA-84A1FC50A482}" srcOrd="1" destOrd="0" presId="urn:microsoft.com/office/officeart/2016/7/layout/LinearBlockProcessNumbered"/>
    <dgm:cxn modelId="{D3843AE6-E147-4A24-99A3-12ABF42764FE}" type="presOf" srcId="{8CC9F816-5D18-433F-952A-0D06244E7A2B}" destId="{7CBEF5A0-7684-4781-A668-54B295E57E85}" srcOrd="0" destOrd="0" presId="urn:microsoft.com/office/officeart/2016/7/layout/LinearBlockProcessNumbered"/>
    <dgm:cxn modelId="{594E0F84-4857-4C07-ADD9-C539821F8676}" type="presParOf" srcId="{E73823AF-329A-4DD5-90BC-2B74614D5FA6}" destId="{36AEFB71-157E-4860-A4DF-BD26041AED6B}" srcOrd="0" destOrd="0" presId="urn:microsoft.com/office/officeart/2016/7/layout/LinearBlockProcessNumbered"/>
    <dgm:cxn modelId="{585D3033-46F4-4F01-99C3-0D91F0868E55}" type="presParOf" srcId="{36AEFB71-157E-4860-A4DF-BD26041AED6B}" destId="{14FE80D4-70B7-4F0B-A5F5-71C1C054BBF0}" srcOrd="0" destOrd="0" presId="urn:microsoft.com/office/officeart/2016/7/layout/LinearBlockProcessNumbered"/>
    <dgm:cxn modelId="{F9F85741-8922-4C9D-8889-5D133F41EAA3}" type="presParOf" srcId="{36AEFB71-157E-4860-A4DF-BD26041AED6B}" destId="{2235F1CB-FE1B-41C4-9BBE-A885DBB31F57}" srcOrd="1" destOrd="0" presId="urn:microsoft.com/office/officeart/2016/7/layout/LinearBlockProcessNumbered"/>
    <dgm:cxn modelId="{D575D294-F068-481C-B25F-69C91309CCCE}" type="presParOf" srcId="{36AEFB71-157E-4860-A4DF-BD26041AED6B}" destId="{87EFBAFE-806B-415C-A419-DBD628ADE41B}" srcOrd="2" destOrd="0" presId="urn:microsoft.com/office/officeart/2016/7/layout/LinearBlockProcessNumbered"/>
    <dgm:cxn modelId="{BC303F50-9206-40A4-8C3A-F0DBE5823ACD}" type="presParOf" srcId="{E73823AF-329A-4DD5-90BC-2B74614D5FA6}" destId="{003AB61B-684E-4B63-9ABD-8DE02F366A91}" srcOrd="1" destOrd="0" presId="urn:microsoft.com/office/officeart/2016/7/layout/LinearBlockProcessNumbered"/>
    <dgm:cxn modelId="{AD1F6F19-3FF0-4F72-BF0B-659A1B0CAE8D}" type="presParOf" srcId="{E73823AF-329A-4DD5-90BC-2B74614D5FA6}" destId="{1CB73B39-5B64-422D-97F0-B9544B2AA485}" srcOrd="2" destOrd="0" presId="urn:microsoft.com/office/officeart/2016/7/layout/LinearBlockProcessNumbered"/>
    <dgm:cxn modelId="{3ABE741F-51DE-4D91-B63E-B8B3A786D53A}" type="presParOf" srcId="{1CB73B39-5B64-422D-97F0-B9544B2AA485}" destId="{7CBEF5A0-7684-4781-A668-54B295E57E85}" srcOrd="0" destOrd="0" presId="urn:microsoft.com/office/officeart/2016/7/layout/LinearBlockProcessNumbered"/>
    <dgm:cxn modelId="{A7FDDE87-6162-4B98-848A-655DA2341355}" type="presParOf" srcId="{1CB73B39-5B64-422D-97F0-B9544B2AA485}" destId="{14D45CAA-119C-46D2-8575-44615ACF1609}" srcOrd="1" destOrd="0" presId="urn:microsoft.com/office/officeart/2016/7/layout/LinearBlockProcessNumbered"/>
    <dgm:cxn modelId="{C2E0F286-A997-45C1-8734-51207ACCE6C8}" type="presParOf" srcId="{1CB73B39-5B64-422D-97F0-B9544B2AA485}" destId="{1DD01CE3-EAA2-4DFC-8113-8343721BD0C9}" srcOrd="2" destOrd="0" presId="urn:microsoft.com/office/officeart/2016/7/layout/LinearBlockProcessNumbered"/>
    <dgm:cxn modelId="{19653ECA-04FC-4AD4-B4C5-FB19D7B935B6}" type="presParOf" srcId="{E73823AF-329A-4DD5-90BC-2B74614D5FA6}" destId="{EB7A7282-36F1-4A2F-AF2B-122307FB9B23}" srcOrd="3" destOrd="0" presId="urn:microsoft.com/office/officeart/2016/7/layout/LinearBlockProcessNumbered"/>
    <dgm:cxn modelId="{A95175B2-4E23-49B6-B58E-3B6D06D2AC34}" type="presParOf" srcId="{E73823AF-329A-4DD5-90BC-2B74614D5FA6}" destId="{AA5B8788-E1FB-43AC-AE39-FD5C58AE3576}" srcOrd="4" destOrd="0" presId="urn:microsoft.com/office/officeart/2016/7/layout/LinearBlockProcessNumbered"/>
    <dgm:cxn modelId="{07B781A2-D920-412D-AF5D-02D0D6D2D306}" type="presParOf" srcId="{AA5B8788-E1FB-43AC-AE39-FD5C58AE3576}" destId="{3909F6FB-34E3-4E0D-8E35-2B4B43B244DE}" srcOrd="0" destOrd="0" presId="urn:microsoft.com/office/officeart/2016/7/layout/LinearBlockProcessNumbered"/>
    <dgm:cxn modelId="{15E4E82F-33C9-45D5-A66D-C7D88DCFED34}" type="presParOf" srcId="{AA5B8788-E1FB-43AC-AE39-FD5C58AE3576}" destId="{AF195A29-1B9E-48AD-B409-DF991B907502}" srcOrd="1" destOrd="0" presId="urn:microsoft.com/office/officeart/2016/7/layout/LinearBlockProcessNumbered"/>
    <dgm:cxn modelId="{B7C3DF0F-4F75-46B1-8DFF-903FB6C6501E}" type="presParOf" srcId="{AA5B8788-E1FB-43AC-AE39-FD5C58AE3576}" destId="{160B1C78-862A-465B-95DA-84A1FC50A482}" srcOrd="2" destOrd="0" presId="urn:microsoft.com/office/officeart/2016/7/layout/LinearBlockProcessNumbered"/>
    <dgm:cxn modelId="{109F7739-0E1B-4B7E-A021-998130D7121B}" type="presParOf" srcId="{E73823AF-329A-4DD5-90BC-2B74614D5FA6}" destId="{E479316D-5020-4244-AC88-7748DEEC0484}" srcOrd="5" destOrd="0" presId="urn:microsoft.com/office/officeart/2016/7/layout/LinearBlockProcessNumbered"/>
    <dgm:cxn modelId="{F148E9CF-F76E-4D5C-BEA7-55CF64D7C3B8}" type="presParOf" srcId="{E73823AF-329A-4DD5-90BC-2B74614D5FA6}" destId="{F6CBF578-CA5E-4FAF-A44C-507CABC9F585}" srcOrd="6" destOrd="0" presId="urn:microsoft.com/office/officeart/2016/7/layout/LinearBlockProcessNumbered"/>
    <dgm:cxn modelId="{BC89395F-1ABA-43BF-88FC-A32AFA34C9F0}" type="presParOf" srcId="{F6CBF578-CA5E-4FAF-A44C-507CABC9F585}" destId="{4914F975-33B3-4687-B4FB-8EE6BF0582AF}" srcOrd="0" destOrd="0" presId="urn:microsoft.com/office/officeart/2016/7/layout/LinearBlockProcessNumbered"/>
    <dgm:cxn modelId="{0D66F704-EE10-4951-B926-72B27C708605}" type="presParOf" srcId="{F6CBF578-CA5E-4FAF-A44C-507CABC9F585}" destId="{E94D2313-F6C3-4184-9615-6D571846AEE3}" srcOrd="1" destOrd="0" presId="urn:microsoft.com/office/officeart/2016/7/layout/LinearBlockProcessNumbered"/>
    <dgm:cxn modelId="{ED6FB145-435F-45A5-AD4A-DACBF60B1458}" type="presParOf" srcId="{F6CBF578-CA5E-4FAF-A44C-507CABC9F585}" destId="{D8EDBB60-0760-4281-A97A-512DDE5F014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D0FE4-510E-4EEE-BC8D-0425C7B40D6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64F63E-C1A6-4D1E-85D4-D3F317FDD842}">
      <dgm:prSet/>
      <dgm:spPr/>
      <dgm:t>
        <a:bodyPr/>
        <a:lstStyle/>
        <a:p>
          <a:pPr>
            <a:defRPr cap="all"/>
          </a:pPr>
          <a:r>
            <a:rPr lang="en-GB"/>
            <a:t>Day to day Money</a:t>
          </a:r>
          <a:endParaRPr lang="en-US"/>
        </a:p>
      </dgm:t>
    </dgm:pt>
    <dgm:pt modelId="{16D61F00-6EC7-4FDE-A192-FA8089A7E21B}" type="parTrans" cxnId="{68C3DE9E-0CB0-4808-B474-3BCE5A82FB04}">
      <dgm:prSet/>
      <dgm:spPr/>
      <dgm:t>
        <a:bodyPr/>
        <a:lstStyle/>
        <a:p>
          <a:endParaRPr lang="en-US"/>
        </a:p>
      </dgm:t>
    </dgm:pt>
    <dgm:pt modelId="{F5D520DA-0EED-482A-8C57-9F71C720BFEC}" type="sibTrans" cxnId="{68C3DE9E-0CB0-4808-B474-3BCE5A82FB04}">
      <dgm:prSet/>
      <dgm:spPr/>
      <dgm:t>
        <a:bodyPr/>
        <a:lstStyle/>
        <a:p>
          <a:endParaRPr lang="en-US"/>
        </a:p>
      </dgm:t>
    </dgm:pt>
    <dgm:pt modelId="{298EADD8-8760-4D26-B358-278AE38B63B2}">
      <dgm:prSet/>
      <dgm:spPr/>
      <dgm:t>
        <a:bodyPr/>
        <a:lstStyle/>
        <a:p>
          <a:pPr>
            <a:defRPr cap="all"/>
          </a:pPr>
          <a:r>
            <a:rPr lang="en-GB"/>
            <a:t>Bookings &amp; Logistics Management</a:t>
          </a:r>
          <a:endParaRPr lang="en-US"/>
        </a:p>
      </dgm:t>
    </dgm:pt>
    <dgm:pt modelId="{41903549-0BDC-44C0-8E46-BBA04849F7ED}" type="parTrans" cxnId="{DBBD1441-42F1-427E-9DF4-36CA1765F9B1}">
      <dgm:prSet/>
      <dgm:spPr/>
      <dgm:t>
        <a:bodyPr/>
        <a:lstStyle/>
        <a:p>
          <a:endParaRPr lang="en-US"/>
        </a:p>
      </dgm:t>
    </dgm:pt>
    <dgm:pt modelId="{1A02B395-DA6A-40F7-9ADF-7D81E6EC1B9F}" type="sibTrans" cxnId="{DBBD1441-42F1-427E-9DF4-36CA1765F9B1}">
      <dgm:prSet/>
      <dgm:spPr/>
      <dgm:t>
        <a:bodyPr/>
        <a:lstStyle/>
        <a:p>
          <a:endParaRPr lang="en-US"/>
        </a:p>
      </dgm:t>
    </dgm:pt>
    <dgm:pt modelId="{D37BB87F-F8DC-443D-817A-4AA97EA53515}">
      <dgm:prSet/>
      <dgm:spPr/>
      <dgm:t>
        <a:bodyPr/>
        <a:lstStyle/>
        <a:p>
          <a:pPr>
            <a:defRPr cap="all"/>
          </a:pPr>
          <a:r>
            <a:rPr lang="en-GB"/>
            <a:t>HR</a:t>
          </a:r>
          <a:endParaRPr lang="en-US"/>
        </a:p>
      </dgm:t>
    </dgm:pt>
    <dgm:pt modelId="{27D3CBB1-6A10-4454-9B55-98EDDB44F838}" type="parTrans" cxnId="{796393B4-7F75-4F34-B765-CD6E188326FE}">
      <dgm:prSet/>
      <dgm:spPr/>
      <dgm:t>
        <a:bodyPr/>
        <a:lstStyle/>
        <a:p>
          <a:endParaRPr lang="en-US"/>
        </a:p>
      </dgm:t>
    </dgm:pt>
    <dgm:pt modelId="{C6A9C7DE-3ABC-456A-A68D-0C56BD615344}" type="sibTrans" cxnId="{796393B4-7F75-4F34-B765-CD6E188326FE}">
      <dgm:prSet/>
      <dgm:spPr/>
      <dgm:t>
        <a:bodyPr/>
        <a:lstStyle/>
        <a:p>
          <a:endParaRPr lang="en-US"/>
        </a:p>
      </dgm:t>
    </dgm:pt>
    <dgm:pt modelId="{8A018F8E-C34D-4548-80A9-CB6C8F1D2F6C}" type="pres">
      <dgm:prSet presAssocID="{E9DD0FE4-510E-4EEE-BC8D-0425C7B40D63}" presName="root" presStyleCnt="0">
        <dgm:presLayoutVars>
          <dgm:dir/>
          <dgm:resizeHandles val="exact"/>
        </dgm:presLayoutVars>
      </dgm:prSet>
      <dgm:spPr/>
    </dgm:pt>
    <dgm:pt modelId="{B5E09809-14B9-4EFA-9594-F0B5AF1FE5A8}" type="pres">
      <dgm:prSet presAssocID="{5764F63E-C1A6-4D1E-85D4-D3F317FDD842}" presName="compNode" presStyleCnt="0"/>
      <dgm:spPr/>
    </dgm:pt>
    <dgm:pt modelId="{3C11A01E-259C-4CF8-8528-1FAB28843ADE}" type="pres">
      <dgm:prSet presAssocID="{5764F63E-C1A6-4D1E-85D4-D3F317FDD842}" presName="iconBgRect" presStyleLbl="bgShp" presStyleIdx="0" presStyleCnt="3"/>
      <dgm:spPr>
        <a:prstGeom prst="round2DiagRect">
          <a:avLst>
            <a:gd name="adj1" fmla="val 29727"/>
            <a:gd name="adj2" fmla="val 0"/>
          </a:avLst>
        </a:prstGeom>
      </dgm:spPr>
    </dgm:pt>
    <dgm:pt modelId="{D3CF112E-EF12-4440-AED0-2E731B58DFDC}" type="pres">
      <dgm:prSet presAssocID="{5764F63E-C1A6-4D1E-85D4-D3F317FDD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A5DF30C-4F47-4E1E-A48E-6269317156EA}" type="pres">
      <dgm:prSet presAssocID="{5764F63E-C1A6-4D1E-85D4-D3F317FDD842}" presName="spaceRect" presStyleCnt="0"/>
      <dgm:spPr/>
    </dgm:pt>
    <dgm:pt modelId="{22848C2A-AADD-4826-BD97-DAA5969592E8}" type="pres">
      <dgm:prSet presAssocID="{5764F63E-C1A6-4D1E-85D4-D3F317FDD842}" presName="textRect" presStyleLbl="revTx" presStyleIdx="0" presStyleCnt="3">
        <dgm:presLayoutVars>
          <dgm:chMax val="1"/>
          <dgm:chPref val="1"/>
        </dgm:presLayoutVars>
      </dgm:prSet>
      <dgm:spPr/>
    </dgm:pt>
    <dgm:pt modelId="{C54FD147-3BE7-4E7F-A043-CD785C7D6B27}" type="pres">
      <dgm:prSet presAssocID="{F5D520DA-0EED-482A-8C57-9F71C720BFEC}" presName="sibTrans" presStyleCnt="0"/>
      <dgm:spPr/>
    </dgm:pt>
    <dgm:pt modelId="{69F52A69-8AF6-469C-B229-E45B426AF3F6}" type="pres">
      <dgm:prSet presAssocID="{298EADD8-8760-4D26-B358-278AE38B63B2}" presName="compNode" presStyleCnt="0"/>
      <dgm:spPr/>
    </dgm:pt>
    <dgm:pt modelId="{9F572574-9A52-4055-8551-ABB241A8513A}" type="pres">
      <dgm:prSet presAssocID="{298EADD8-8760-4D26-B358-278AE38B63B2}" presName="iconBgRect" presStyleLbl="bgShp" presStyleIdx="1" presStyleCnt="3"/>
      <dgm:spPr>
        <a:prstGeom prst="round2DiagRect">
          <a:avLst>
            <a:gd name="adj1" fmla="val 29727"/>
            <a:gd name="adj2" fmla="val 0"/>
          </a:avLst>
        </a:prstGeom>
      </dgm:spPr>
    </dgm:pt>
    <dgm:pt modelId="{5ACF003D-B4F8-478B-B730-BFA1FAFC1BCB}" type="pres">
      <dgm:prSet presAssocID="{298EADD8-8760-4D26-B358-278AE38B63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1EA0FBF5-7E9D-4820-84FC-E03D7F48BD09}" type="pres">
      <dgm:prSet presAssocID="{298EADD8-8760-4D26-B358-278AE38B63B2}" presName="spaceRect" presStyleCnt="0"/>
      <dgm:spPr/>
    </dgm:pt>
    <dgm:pt modelId="{CDACB2C6-FE3B-427F-9FB0-618D784F9EC7}" type="pres">
      <dgm:prSet presAssocID="{298EADD8-8760-4D26-B358-278AE38B63B2}" presName="textRect" presStyleLbl="revTx" presStyleIdx="1" presStyleCnt="3">
        <dgm:presLayoutVars>
          <dgm:chMax val="1"/>
          <dgm:chPref val="1"/>
        </dgm:presLayoutVars>
      </dgm:prSet>
      <dgm:spPr/>
    </dgm:pt>
    <dgm:pt modelId="{DF60BF1F-41DA-4497-A6CC-A412919BA957}" type="pres">
      <dgm:prSet presAssocID="{1A02B395-DA6A-40F7-9ADF-7D81E6EC1B9F}" presName="sibTrans" presStyleCnt="0"/>
      <dgm:spPr/>
    </dgm:pt>
    <dgm:pt modelId="{EDFC7234-E8BA-4E2C-B225-FFAB69E3E0E9}" type="pres">
      <dgm:prSet presAssocID="{D37BB87F-F8DC-443D-817A-4AA97EA53515}" presName="compNode" presStyleCnt="0"/>
      <dgm:spPr/>
    </dgm:pt>
    <dgm:pt modelId="{8C5F4BFA-6385-47E4-96A1-2D4E610D9A52}" type="pres">
      <dgm:prSet presAssocID="{D37BB87F-F8DC-443D-817A-4AA97EA53515}" presName="iconBgRect" presStyleLbl="bgShp" presStyleIdx="2" presStyleCnt="3"/>
      <dgm:spPr>
        <a:prstGeom prst="round2DiagRect">
          <a:avLst>
            <a:gd name="adj1" fmla="val 29727"/>
            <a:gd name="adj2" fmla="val 0"/>
          </a:avLst>
        </a:prstGeom>
      </dgm:spPr>
    </dgm:pt>
    <dgm:pt modelId="{9DB307D1-8B40-430D-9D1A-04DAB57EFCF2}" type="pres">
      <dgm:prSet presAssocID="{D37BB87F-F8DC-443D-817A-4AA97EA535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F417A8C-7909-420B-A936-B7E9B6FCE60D}" type="pres">
      <dgm:prSet presAssocID="{D37BB87F-F8DC-443D-817A-4AA97EA53515}" presName="spaceRect" presStyleCnt="0"/>
      <dgm:spPr/>
    </dgm:pt>
    <dgm:pt modelId="{BFF14F74-DAE0-43B8-AF25-0F4251AAEA38}" type="pres">
      <dgm:prSet presAssocID="{D37BB87F-F8DC-443D-817A-4AA97EA53515}" presName="textRect" presStyleLbl="revTx" presStyleIdx="2" presStyleCnt="3">
        <dgm:presLayoutVars>
          <dgm:chMax val="1"/>
          <dgm:chPref val="1"/>
        </dgm:presLayoutVars>
      </dgm:prSet>
      <dgm:spPr/>
    </dgm:pt>
  </dgm:ptLst>
  <dgm:cxnLst>
    <dgm:cxn modelId="{4FD38004-4253-4740-88BC-94C35F583539}" type="presOf" srcId="{298EADD8-8760-4D26-B358-278AE38B63B2}" destId="{CDACB2C6-FE3B-427F-9FB0-618D784F9EC7}" srcOrd="0" destOrd="0" presId="urn:microsoft.com/office/officeart/2018/5/layout/IconLeafLabelList"/>
    <dgm:cxn modelId="{DBBD1441-42F1-427E-9DF4-36CA1765F9B1}" srcId="{E9DD0FE4-510E-4EEE-BC8D-0425C7B40D63}" destId="{298EADD8-8760-4D26-B358-278AE38B63B2}" srcOrd="1" destOrd="0" parTransId="{41903549-0BDC-44C0-8E46-BBA04849F7ED}" sibTransId="{1A02B395-DA6A-40F7-9ADF-7D81E6EC1B9F}"/>
    <dgm:cxn modelId="{85408861-AC3E-4132-9A98-1677589C71EA}" type="presOf" srcId="{5764F63E-C1A6-4D1E-85D4-D3F317FDD842}" destId="{22848C2A-AADD-4826-BD97-DAA5969592E8}" srcOrd="0" destOrd="0" presId="urn:microsoft.com/office/officeart/2018/5/layout/IconLeafLabelList"/>
    <dgm:cxn modelId="{68C3DE9E-0CB0-4808-B474-3BCE5A82FB04}" srcId="{E9DD0FE4-510E-4EEE-BC8D-0425C7B40D63}" destId="{5764F63E-C1A6-4D1E-85D4-D3F317FDD842}" srcOrd="0" destOrd="0" parTransId="{16D61F00-6EC7-4FDE-A192-FA8089A7E21B}" sibTransId="{F5D520DA-0EED-482A-8C57-9F71C720BFEC}"/>
    <dgm:cxn modelId="{796393B4-7F75-4F34-B765-CD6E188326FE}" srcId="{E9DD0FE4-510E-4EEE-BC8D-0425C7B40D63}" destId="{D37BB87F-F8DC-443D-817A-4AA97EA53515}" srcOrd="2" destOrd="0" parTransId="{27D3CBB1-6A10-4454-9B55-98EDDB44F838}" sibTransId="{C6A9C7DE-3ABC-456A-A68D-0C56BD615344}"/>
    <dgm:cxn modelId="{2AA4FEC5-0C64-4CBB-98E8-1F575378DA00}" type="presOf" srcId="{D37BB87F-F8DC-443D-817A-4AA97EA53515}" destId="{BFF14F74-DAE0-43B8-AF25-0F4251AAEA38}" srcOrd="0" destOrd="0" presId="urn:microsoft.com/office/officeart/2018/5/layout/IconLeafLabelList"/>
    <dgm:cxn modelId="{490E0DFE-E463-4932-A483-2688CE884E9B}" type="presOf" srcId="{E9DD0FE4-510E-4EEE-BC8D-0425C7B40D63}" destId="{8A018F8E-C34D-4548-80A9-CB6C8F1D2F6C}" srcOrd="0" destOrd="0" presId="urn:microsoft.com/office/officeart/2018/5/layout/IconLeafLabelList"/>
    <dgm:cxn modelId="{439A41D1-F115-42FD-8975-B2C25B7307CD}" type="presParOf" srcId="{8A018F8E-C34D-4548-80A9-CB6C8F1D2F6C}" destId="{B5E09809-14B9-4EFA-9594-F0B5AF1FE5A8}" srcOrd="0" destOrd="0" presId="urn:microsoft.com/office/officeart/2018/5/layout/IconLeafLabelList"/>
    <dgm:cxn modelId="{F9E3BD1B-4106-4A6C-989A-0BECE79E79BE}" type="presParOf" srcId="{B5E09809-14B9-4EFA-9594-F0B5AF1FE5A8}" destId="{3C11A01E-259C-4CF8-8528-1FAB28843ADE}" srcOrd="0" destOrd="0" presId="urn:microsoft.com/office/officeart/2018/5/layout/IconLeafLabelList"/>
    <dgm:cxn modelId="{0351934A-4CC6-4F16-A853-B54F215CC872}" type="presParOf" srcId="{B5E09809-14B9-4EFA-9594-F0B5AF1FE5A8}" destId="{D3CF112E-EF12-4440-AED0-2E731B58DFDC}" srcOrd="1" destOrd="0" presId="urn:microsoft.com/office/officeart/2018/5/layout/IconLeafLabelList"/>
    <dgm:cxn modelId="{086DFB6B-75A3-441A-9C12-DAF6CBD3FCC2}" type="presParOf" srcId="{B5E09809-14B9-4EFA-9594-F0B5AF1FE5A8}" destId="{8A5DF30C-4F47-4E1E-A48E-6269317156EA}" srcOrd="2" destOrd="0" presId="urn:microsoft.com/office/officeart/2018/5/layout/IconLeafLabelList"/>
    <dgm:cxn modelId="{16314BB5-CB21-435A-ADB2-FE7F7F414C05}" type="presParOf" srcId="{B5E09809-14B9-4EFA-9594-F0B5AF1FE5A8}" destId="{22848C2A-AADD-4826-BD97-DAA5969592E8}" srcOrd="3" destOrd="0" presId="urn:microsoft.com/office/officeart/2018/5/layout/IconLeafLabelList"/>
    <dgm:cxn modelId="{EE72BD73-6B36-473F-B3E3-B8D0D8D1F49D}" type="presParOf" srcId="{8A018F8E-C34D-4548-80A9-CB6C8F1D2F6C}" destId="{C54FD147-3BE7-4E7F-A043-CD785C7D6B27}" srcOrd="1" destOrd="0" presId="urn:microsoft.com/office/officeart/2018/5/layout/IconLeafLabelList"/>
    <dgm:cxn modelId="{C451030B-1B60-4CFE-B5AB-4A202B9405D6}" type="presParOf" srcId="{8A018F8E-C34D-4548-80A9-CB6C8F1D2F6C}" destId="{69F52A69-8AF6-469C-B229-E45B426AF3F6}" srcOrd="2" destOrd="0" presId="urn:microsoft.com/office/officeart/2018/5/layout/IconLeafLabelList"/>
    <dgm:cxn modelId="{F775089F-3143-4037-9F2C-1757EE654086}" type="presParOf" srcId="{69F52A69-8AF6-469C-B229-E45B426AF3F6}" destId="{9F572574-9A52-4055-8551-ABB241A8513A}" srcOrd="0" destOrd="0" presId="urn:microsoft.com/office/officeart/2018/5/layout/IconLeafLabelList"/>
    <dgm:cxn modelId="{64561B53-D0BD-4876-A844-167F4BBF617C}" type="presParOf" srcId="{69F52A69-8AF6-469C-B229-E45B426AF3F6}" destId="{5ACF003D-B4F8-478B-B730-BFA1FAFC1BCB}" srcOrd="1" destOrd="0" presId="urn:microsoft.com/office/officeart/2018/5/layout/IconLeafLabelList"/>
    <dgm:cxn modelId="{B359B83B-FC58-4A2C-B26B-B7670658AD0E}" type="presParOf" srcId="{69F52A69-8AF6-469C-B229-E45B426AF3F6}" destId="{1EA0FBF5-7E9D-4820-84FC-E03D7F48BD09}" srcOrd="2" destOrd="0" presId="urn:microsoft.com/office/officeart/2018/5/layout/IconLeafLabelList"/>
    <dgm:cxn modelId="{C9484566-E616-4C0E-90A1-69ED42B06BE5}" type="presParOf" srcId="{69F52A69-8AF6-469C-B229-E45B426AF3F6}" destId="{CDACB2C6-FE3B-427F-9FB0-618D784F9EC7}" srcOrd="3" destOrd="0" presId="urn:microsoft.com/office/officeart/2018/5/layout/IconLeafLabelList"/>
    <dgm:cxn modelId="{3EAFDEEE-5212-4C4B-A8A1-00C0117D78BC}" type="presParOf" srcId="{8A018F8E-C34D-4548-80A9-CB6C8F1D2F6C}" destId="{DF60BF1F-41DA-4497-A6CC-A412919BA957}" srcOrd="3" destOrd="0" presId="urn:microsoft.com/office/officeart/2018/5/layout/IconLeafLabelList"/>
    <dgm:cxn modelId="{D30C6D9C-68BE-43D0-AED5-73C47F4AAF41}" type="presParOf" srcId="{8A018F8E-C34D-4548-80A9-CB6C8F1D2F6C}" destId="{EDFC7234-E8BA-4E2C-B225-FFAB69E3E0E9}" srcOrd="4" destOrd="0" presId="urn:microsoft.com/office/officeart/2018/5/layout/IconLeafLabelList"/>
    <dgm:cxn modelId="{777CEC2B-6E57-4E83-A3F7-C6FA73FCB2F9}" type="presParOf" srcId="{EDFC7234-E8BA-4E2C-B225-FFAB69E3E0E9}" destId="{8C5F4BFA-6385-47E4-96A1-2D4E610D9A52}" srcOrd="0" destOrd="0" presId="urn:microsoft.com/office/officeart/2018/5/layout/IconLeafLabelList"/>
    <dgm:cxn modelId="{51C80CA7-CFD2-4150-B0E8-0158BEECB3E0}" type="presParOf" srcId="{EDFC7234-E8BA-4E2C-B225-FFAB69E3E0E9}" destId="{9DB307D1-8B40-430D-9D1A-04DAB57EFCF2}" srcOrd="1" destOrd="0" presId="urn:microsoft.com/office/officeart/2018/5/layout/IconLeafLabelList"/>
    <dgm:cxn modelId="{05ECFB12-EF23-4286-81BD-961C69220700}" type="presParOf" srcId="{EDFC7234-E8BA-4E2C-B225-FFAB69E3E0E9}" destId="{8F417A8C-7909-420B-A936-B7E9B6FCE60D}" srcOrd="2" destOrd="0" presId="urn:microsoft.com/office/officeart/2018/5/layout/IconLeafLabelList"/>
    <dgm:cxn modelId="{8DB20FF0-08EF-4E6B-9115-0A12D47682F4}" type="presParOf" srcId="{EDFC7234-E8BA-4E2C-B225-FFAB69E3E0E9}" destId="{BFF14F74-DAE0-43B8-AF25-0F4251AAEA3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BFA0CD-D968-4091-942A-04D4C098B375}"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F9A8A38B-2890-40E9-BE82-440053B64DE1}">
      <dgm:prSet/>
      <dgm:spPr/>
      <dgm:t>
        <a:bodyPr/>
        <a:lstStyle/>
        <a:p>
          <a:r>
            <a:rPr lang="en-GB"/>
            <a:t>Nobody elected you on the basis of your ability to manage the working conditions of your staff</a:t>
          </a:r>
          <a:endParaRPr lang="en-US"/>
        </a:p>
      </dgm:t>
    </dgm:pt>
    <dgm:pt modelId="{522560BF-BD73-4095-AC7A-C1B11948B31F}" type="parTrans" cxnId="{650BC70F-C32C-430A-9ACB-2AC8F00F321E}">
      <dgm:prSet/>
      <dgm:spPr/>
      <dgm:t>
        <a:bodyPr/>
        <a:lstStyle/>
        <a:p>
          <a:endParaRPr lang="en-US"/>
        </a:p>
      </dgm:t>
    </dgm:pt>
    <dgm:pt modelId="{C2909A45-6EF2-4539-A666-AFC25EBCD906}" type="sibTrans" cxnId="{650BC70F-C32C-430A-9ACB-2AC8F00F321E}">
      <dgm:prSet/>
      <dgm:spPr/>
      <dgm:t>
        <a:bodyPr/>
        <a:lstStyle/>
        <a:p>
          <a:endParaRPr lang="en-US"/>
        </a:p>
      </dgm:t>
    </dgm:pt>
    <dgm:pt modelId="{38814B64-F088-47C4-9F69-702F579524C8}">
      <dgm:prSet/>
      <dgm:spPr/>
      <dgm:t>
        <a:bodyPr/>
        <a:lstStyle/>
        <a:p>
          <a:r>
            <a:rPr lang="en-GB"/>
            <a:t>HR matters take huge amounts of time to manage and can be damaging to staff / student relationships</a:t>
          </a:r>
          <a:endParaRPr lang="en-US"/>
        </a:p>
      </dgm:t>
    </dgm:pt>
    <dgm:pt modelId="{EB5F86F3-1157-49F5-9BFB-38639EBD57C1}" type="parTrans" cxnId="{2ABD5578-E77A-4BFD-BBD1-7EB7ECDFECA3}">
      <dgm:prSet/>
      <dgm:spPr/>
      <dgm:t>
        <a:bodyPr/>
        <a:lstStyle/>
        <a:p>
          <a:endParaRPr lang="en-US"/>
        </a:p>
      </dgm:t>
    </dgm:pt>
    <dgm:pt modelId="{F19500E6-9A4E-45C6-87CE-C74786AA1C2E}" type="sibTrans" cxnId="{2ABD5578-E77A-4BFD-BBD1-7EB7ECDFECA3}">
      <dgm:prSet/>
      <dgm:spPr/>
      <dgm:t>
        <a:bodyPr/>
        <a:lstStyle/>
        <a:p>
          <a:endParaRPr lang="en-US"/>
        </a:p>
      </dgm:t>
    </dgm:pt>
    <dgm:pt modelId="{5C832D83-A39D-4B69-9F53-4F7F1964B953}">
      <dgm:prSet/>
      <dgm:spPr/>
      <dgm:t>
        <a:bodyPr/>
        <a:lstStyle/>
        <a:p>
          <a:r>
            <a:rPr lang="en-GB"/>
            <a:t>Every day wasted on understanding HR law for a non expert is a day you aren’t leading your members towards educational and social change</a:t>
          </a:r>
          <a:endParaRPr lang="en-US"/>
        </a:p>
      </dgm:t>
    </dgm:pt>
    <dgm:pt modelId="{967F0DEC-AB13-455D-9317-4019412E3E9A}" type="parTrans" cxnId="{F94D424C-92E0-4BC4-9FA9-C5FE3263BC22}">
      <dgm:prSet/>
      <dgm:spPr/>
      <dgm:t>
        <a:bodyPr/>
        <a:lstStyle/>
        <a:p>
          <a:endParaRPr lang="en-US"/>
        </a:p>
      </dgm:t>
    </dgm:pt>
    <dgm:pt modelId="{67D6A4C3-A9EC-4953-9912-8BEF0EF0009A}" type="sibTrans" cxnId="{F94D424C-92E0-4BC4-9FA9-C5FE3263BC22}">
      <dgm:prSet/>
      <dgm:spPr/>
      <dgm:t>
        <a:bodyPr/>
        <a:lstStyle/>
        <a:p>
          <a:endParaRPr lang="en-US"/>
        </a:p>
      </dgm:t>
    </dgm:pt>
    <dgm:pt modelId="{64221900-146F-4B93-9678-5C620379B1D5}" type="pres">
      <dgm:prSet presAssocID="{B5BFA0CD-D968-4091-942A-04D4C098B375}" presName="root" presStyleCnt="0">
        <dgm:presLayoutVars>
          <dgm:dir/>
          <dgm:resizeHandles val="exact"/>
        </dgm:presLayoutVars>
      </dgm:prSet>
      <dgm:spPr/>
    </dgm:pt>
    <dgm:pt modelId="{1A5FDC15-259E-446A-9DD8-16DA7AF08C3E}" type="pres">
      <dgm:prSet presAssocID="{F9A8A38B-2890-40E9-BE82-440053B64DE1}" presName="compNode" presStyleCnt="0"/>
      <dgm:spPr/>
    </dgm:pt>
    <dgm:pt modelId="{EC955585-4350-46E6-8A7B-07FBD81BF384}" type="pres">
      <dgm:prSet presAssocID="{F9A8A38B-2890-40E9-BE82-440053B64D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886419B-7393-4A3F-BBBF-669C02303FBC}" type="pres">
      <dgm:prSet presAssocID="{F9A8A38B-2890-40E9-BE82-440053B64DE1}" presName="spaceRect" presStyleCnt="0"/>
      <dgm:spPr/>
    </dgm:pt>
    <dgm:pt modelId="{BA9F9303-5537-4DAD-9676-15DCACD2C8C6}" type="pres">
      <dgm:prSet presAssocID="{F9A8A38B-2890-40E9-BE82-440053B64DE1}" presName="textRect" presStyleLbl="revTx" presStyleIdx="0" presStyleCnt="3">
        <dgm:presLayoutVars>
          <dgm:chMax val="1"/>
          <dgm:chPref val="1"/>
        </dgm:presLayoutVars>
      </dgm:prSet>
      <dgm:spPr/>
    </dgm:pt>
    <dgm:pt modelId="{3F90D0B6-AEFD-4641-8856-44B997C34FA9}" type="pres">
      <dgm:prSet presAssocID="{C2909A45-6EF2-4539-A666-AFC25EBCD906}" presName="sibTrans" presStyleCnt="0"/>
      <dgm:spPr/>
    </dgm:pt>
    <dgm:pt modelId="{0C0AF0E6-E7B2-48A5-83F1-83A025DC2581}" type="pres">
      <dgm:prSet presAssocID="{38814B64-F088-47C4-9F69-702F579524C8}" presName="compNode" presStyleCnt="0"/>
      <dgm:spPr/>
    </dgm:pt>
    <dgm:pt modelId="{9C3EB4EA-DC3B-4D17-90E2-162A55F07BCA}" type="pres">
      <dgm:prSet presAssocID="{38814B64-F088-47C4-9F69-702F579524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B30739B0-8446-454A-ACB5-110960C1A171}" type="pres">
      <dgm:prSet presAssocID="{38814B64-F088-47C4-9F69-702F579524C8}" presName="spaceRect" presStyleCnt="0"/>
      <dgm:spPr/>
    </dgm:pt>
    <dgm:pt modelId="{C133CAB5-D5A0-43F3-BC7B-86394D63D082}" type="pres">
      <dgm:prSet presAssocID="{38814B64-F088-47C4-9F69-702F579524C8}" presName="textRect" presStyleLbl="revTx" presStyleIdx="1" presStyleCnt="3">
        <dgm:presLayoutVars>
          <dgm:chMax val="1"/>
          <dgm:chPref val="1"/>
        </dgm:presLayoutVars>
      </dgm:prSet>
      <dgm:spPr/>
    </dgm:pt>
    <dgm:pt modelId="{2E65BE8C-2745-4C66-9D5D-1B950CE9B1FA}" type="pres">
      <dgm:prSet presAssocID="{F19500E6-9A4E-45C6-87CE-C74786AA1C2E}" presName="sibTrans" presStyleCnt="0"/>
      <dgm:spPr/>
    </dgm:pt>
    <dgm:pt modelId="{15A5DE89-B1B2-4250-9108-BF07329FF036}" type="pres">
      <dgm:prSet presAssocID="{5C832D83-A39D-4B69-9F53-4F7F1964B953}" presName="compNode" presStyleCnt="0"/>
      <dgm:spPr/>
    </dgm:pt>
    <dgm:pt modelId="{A368CD92-704B-4303-85A9-49EC6EF17883}" type="pres">
      <dgm:prSet presAssocID="{5C832D83-A39D-4B69-9F53-4F7F1964B9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6E0B5F6-B76B-490C-9D73-AAA288F5CE2B}" type="pres">
      <dgm:prSet presAssocID="{5C832D83-A39D-4B69-9F53-4F7F1964B953}" presName="spaceRect" presStyleCnt="0"/>
      <dgm:spPr/>
    </dgm:pt>
    <dgm:pt modelId="{DA15D5C1-9957-4CA0-BC5F-75976EC95EBE}" type="pres">
      <dgm:prSet presAssocID="{5C832D83-A39D-4B69-9F53-4F7F1964B953}" presName="textRect" presStyleLbl="revTx" presStyleIdx="2" presStyleCnt="3">
        <dgm:presLayoutVars>
          <dgm:chMax val="1"/>
          <dgm:chPref val="1"/>
        </dgm:presLayoutVars>
      </dgm:prSet>
      <dgm:spPr/>
    </dgm:pt>
  </dgm:ptLst>
  <dgm:cxnLst>
    <dgm:cxn modelId="{650BC70F-C32C-430A-9ACB-2AC8F00F321E}" srcId="{B5BFA0CD-D968-4091-942A-04D4C098B375}" destId="{F9A8A38B-2890-40E9-BE82-440053B64DE1}" srcOrd="0" destOrd="0" parTransId="{522560BF-BD73-4095-AC7A-C1B11948B31F}" sibTransId="{C2909A45-6EF2-4539-A666-AFC25EBCD906}"/>
    <dgm:cxn modelId="{6170213F-AEBF-4B8A-867B-AFD89E7919B7}" type="presOf" srcId="{5C832D83-A39D-4B69-9F53-4F7F1964B953}" destId="{DA15D5C1-9957-4CA0-BC5F-75976EC95EBE}" srcOrd="0" destOrd="0" presId="urn:microsoft.com/office/officeart/2018/2/layout/IconLabelList"/>
    <dgm:cxn modelId="{F94D424C-92E0-4BC4-9FA9-C5FE3263BC22}" srcId="{B5BFA0CD-D968-4091-942A-04D4C098B375}" destId="{5C832D83-A39D-4B69-9F53-4F7F1964B953}" srcOrd="2" destOrd="0" parTransId="{967F0DEC-AB13-455D-9317-4019412E3E9A}" sibTransId="{67D6A4C3-A9EC-4953-9912-8BEF0EF0009A}"/>
    <dgm:cxn modelId="{20CE354D-0239-4B61-8D2C-421DDD1F71C9}" type="presOf" srcId="{38814B64-F088-47C4-9F69-702F579524C8}" destId="{C133CAB5-D5A0-43F3-BC7B-86394D63D082}" srcOrd="0" destOrd="0" presId="urn:microsoft.com/office/officeart/2018/2/layout/IconLabelList"/>
    <dgm:cxn modelId="{2ABD5578-E77A-4BFD-BBD1-7EB7ECDFECA3}" srcId="{B5BFA0CD-D968-4091-942A-04D4C098B375}" destId="{38814B64-F088-47C4-9F69-702F579524C8}" srcOrd="1" destOrd="0" parTransId="{EB5F86F3-1157-49F5-9BFB-38639EBD57C1}" sibTransId="{F19500E6-9A4E-45C6-87CE-C74786AA1C2E}"/>
    <dgm:cxn modelId="{4B19AD8F-BEC9-4A19-A746-B86DBDFED2F3}" type="presOf" srcId="{B5BFA0CD-D968-4091-942A-04D4C098B375}" destId="{64221900-146F-4B93-9678-5C620379B1D5}" srcOrd="0" destOrd="0" presId="urn:microsoft.com/office/officeart/2018/2/layout/IconLabelList"/>
    <dgm:cxn modelId="{E76851FA-998E-4052-97F5-63A91B4807DC}" type="presOf" srcId="{F9A8A38B-2890-40E9-BE82-440053B64DE1}" destId="{BA9F9303-5537-4DAD-9676-15DCACD2C8C6}" srcOrd="0" destOrd="0" presId="urn:microsoft.com/office/officeart/2018/2/layout/IconLabelList"/>
    <dgm:cxn modelId="{E72A53A7-CA3B-4661-9D73-DE316BA3BFBF}" type="presParOf" srcId="{64221900-146F-4B93-9678-5C620379B1D5}" destId="{1A5FDC15-259E-446A-9DD8-16DA7AF08C3E}" srcOrd="0" destOrd="0" presId="urn:microsoft.com/office/officeart/2018/2/layout/IconLabelList"/>
    <dgm:cxn modelId="{9CB89836-FB09-478F-BD37-5AAE92C91E77}" type="presParOf" srcId="{1A5FDC15-259E-446A-9DD8-16DA7AF08C3E}" destId="{EC955585-4350-46E6-8A7B-07FBD81BF384}" srcOrd="0" destOrd="0" presId="urn:microsoft.com/office/officeart/2018/2/layout/IconLabelList"/>
    <dgm:cxn modelId="{5BA1ED1A-AA44-4072-BBA6-58AEAE618366}" type="presParOf" srcId="{1A5FDC15-259E-446A-9DD8-16DA7AF08C3E}" destId="{3886419B-7393-4A3F-BBBF-669C02303FBC}" srcOrd="1" destOrd="0" presId="urn:microsoft.com/office/officeart/2018/2/layout/IconLabelList"/>
    <dgm:cxn modelId="{B1405A9A-6627-4AE2-94E2-5EE1742AF49A}" type="presParOf" srcId="{1A5FDC15-259E-446A-9DD8-16DA7AF08C3E}" destId="{BA9F9303-5537-4DAD-9676-15DCACD2C8C6}" srcOrd="2" destOrd="0" presId="urn:microsoft.com/office/officeart/2018/2/layout/IconLabelList"/>
    <dgm:cxn modelId="{6492B6DC-B830-40F4-AF0D-FDD74FC06BE7}" type="presParOf" srcId="{64221900-146F-4B93-9678-5C620379B1D5}" destId="{3F90D0B6-AEFD-4641-8856-44B997C34FA9}" srcOrd="1" destOrd="0" presId="urn:microsoft.com/office/officeart/2018/2/layout/IconLabelList"/>
    <dgm:cxn modelId="{DA34682B-0026-4D2D-9DCE-404700436BF9}" type="presParOf" srcId="{64221900-146F-4B93-9678-5C620379B1D5}" destId="{0C0AF0E6-E7B2-48A5-83F1-83A025DC2581}" srcOrd="2" destOrd="0" presId="urn:microsoft.com/office/officeart/2018/2/layout/IconLabelList"/>
    <dgm:cxn modelId="{4279411D-7B46-4CE1-A883-F3CDACE02088}" type="presParOf" srcId="{0C0AF0E6-E7B2-48A5-83F1-83A025DC2581}" destId="{9C3EB4EA-DC3B-4D17-90E2-162A55F07BCA}" srcOrd="0" destOrd="0" presId="urn:microsoft.com/office/officeart/2018/2/layout/IconLabelList"/>
    <dgm:cxn modelId="{A6ECB3F5-AE33-48C6-A8BB-20C7683433CB}" type="presParOf" srcId="{0C0AF0E6-E7B2-48A5-83F1-83A025DC2581}" destId="{B30739B0-8446-454A-ACB5-110960C1A171}" srcOrd="1" destOrd="0" presId="urn:microsoft.com/office/officeart/2018/2/layout/IconLabelList"/>
    <dgm:cxn modelId="{3FAF91D0-E02F-4857-8987-C224E7986803}" type="presParOf" srcId="{0C0AF0E6-E7B2-48A5-83F1-83A025DC2581}" destId="{C133CAB5-D5A0-43F3-BC7B-86394D63D082}" srcOrd="2" destOrd="0" presId="urn:microsoft.com/office/officeart/2018/2/layout/IconLabelList"/>
    <dgm:cxn modelId="{55EE61A1-D89A-47FF-BA1F-2273ECF0BDC6}" type="presParOf" srcId="{64221900-146F-4B93-9678-5C620379B1D5}" destId="{2E65BE8C-2745-4C66-9D5D-1B950CE9B1FA}" srcOrd="3" destOrd="0" presId="urn:microsoft.com/office/officeart/2018/2/layout/IconLabelList"/>
    <dgm:cxn modelId="{1F8BC83F-3A20-4FE1-825E-B66F64B543A7}" type="presParOf" srcId="{64221900-146F-4B93-9678-5C620379B1D5}" destId="{15A5DE89-B1B2-4250-9108-BF07329FF036}" srcOrd="4" destOrd="0" presId="urn:microsoft.com/office/officeart/2018/2/layout/IconLabelList"/>
    <dgm:cxn modelId="{824E6C43-2531-4346-A735-78C9A9804FA1}" type="presParOf" srcId="{15A5DE89-B1B2-4250-9108-BF07329FF036}" destId="{A368CD92-704B-4303-85A9-49EC6EF17883}" srcOrd="0" destOrd="0" presId="urn:microsoft.com/office/officeart/2018/2/layout/IconLabelList"/>
    <dgm:cxn modelId="{236ADF71-084A-4B86-B6ED-78B3DDFEBCE6}" type="presParOf" srcId="{15A5DE89-B1B2-4250-9108-BF07329FF036}" destId="{06E0B5F6-B76B-490C-9D73-AAA288F5CE2B}" srcOrd="1" destOrd="0" presId="urn:microsoft.com/office/officeart/2018/2/layout/IconLabelList"/>
    <dgm:cxn modelId="{93E1CB0C-17EA-44AB-8558-9F7CE522DC73}" type="presParOf" srcId="{15A5DE89-B1B2-4250-9108-BF07329FF036}" destId="{DA15D5C1-9957-4CA0-BC5F-75976EC95EB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D904E-7762-4139-A8FC-3E888F64AFAA}">
      <dsp:nvSpPr>
        <dsp:cNvPr id="0" name=""/>
        <dsp:cNvSpPr/>
      </dsp:nvSpPr>
      <dsp:spPr>
        <a:xfrm>
          <a:off x="698502" y="574169"/>
          <a:ext cx="1459938" cy="145993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8466B-5E5D-4DCA-96AD-E7DB8CF4C8C7}">
      <dsp:nvSpPr>
        <dsp:cNvPr id="0" name=""/>
        <dsp:cNvSpPr/>
      </dsp:nvSpPr>
      <dsp:spPr>
        <a:xfrm>
          <a:off x="1009637" y="885303"/>
          <a:ext cx="837669" cy="837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F07997-4D80-4024-B0E6-35800F194F90}">
      <dsp:nvSpPr>
        <dsp:cNvPr id="0" name=""/>
        <dsp:cNvSpPr/>
      </dsp:nvSpPr>
      <dsp:spPr>
        <a:xfrm>
          <a:off x="231800" y="2488842"/>
          <a:ext cx="23933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Experience</a:t>
          </a:r>
          <a:endParaRPr lang="en-US" sz="1600" kern="1200"/>
        </a:p>
      </dsp:txBody>
      <dsp:txXfrm>
        <a:off x="231800" y="2488842"/>
        <a:ext cx="2393342" cy="720000"/>
      </dsp:txXfrm>
    </dsp:sp>
    <dsp:sp modelId="{42C3C1F4-49DF-4729-8384-6FF6ED3B4B6B}">
      <dsp:nvSpPr>
        <dsp:cNvPr id="0" name=""/>
        <dsp:cNvSpPr/>
      </dsp:nvSpPr>
      <dsp:spPr>
        <a:xfrm>
          <a:off x="3510679" y="574169"/>
          <a:ext cx="1459938" cy="145993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DE28A-4D92-4BE7-9FA3-66B6CA383D52}">
      <dsp:nvSpPr>
        <dsp:cNvPr id="0" name=""/>
        <dsp:cNvSpPr/>
      </dsp:nvSpPr>
      <dsp:spPr>
        <a:xfrm>
          <a:off x="3821814" y="885303"/>
          <a:ext cx="837669" cy="837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29A710-B809-442F-A47A-48EC13F6E6A7}">
      <dsp:nvSpPr>
        <dsp:cNvPr id="0" name=""/>
        <dsp:cNvSpPr/>
      </dsp:nvSpPr>
      <dsp:spPr>
        <a:xfrm>
          <a:off x="3043977" y="2488842"/>
          <a:ext cx="23933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Skillsets usually in shortage in Student Officers</a:t>
          </a:r>
          <a:endParaRPr lang="en-US" sz="1600" kern="1200"/>
        </a:p>
      </dsp:txBody>
      <dsp:txXfrm>
        <a:off x="3043977" y="2488842"/>
        <a:ext cx="2393342" cy="720000"/>
      </dsp:txXfrm>
    </dsp:sp>
    <dsp:sp modelId="{E892A02C-4486-457A-B123-6B1945B98218}">
      <dsp:nvSpPr>
        <dsp:cNvPr id="0" name=""/>
        <dsp:cNvSpPr/>
      </dsp:nvSpPr>
      <dsp:spPr>
        <a:xfrm>
          <a:off x="6322856" y="574169"/>
          <a:ext cx="1459938" cy="145993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72F4E-868C-404B-830D-8A18E97E550B}">
      <dsp:nvSpPr>
        <dsp:cNvPr id="0" name=""/>
        <dsp:cNvSpPr/>
      </dsp:nvSpPr>
      <dsp:spPr>
        <a:xfrm>
          <a:off x="6633991" y="885303"/>
          <a:ext cx="837669" cy="837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B999F1-6F56-4873-A173-E465CC9D7C3A}">
      <dsp:nvSpPr>
        <dsp:cNvPr id="0" name=""/>
        <dsp:cNvSpPr/>
      </dsp:nvSpPr>
      <dsp:spPr>
        <a:xfrm>
          <a:off x="5856154" y="2488842"/>
          <a:ext cx="23933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The ability to build and sustain relationships</a:t>
          </a:r>
          <a:endParaRPr lang="en-US" sz="1600" kern="1200"/>
        </a:p>
      </dsp:txBody>
      <dsp:txXfrm>
        <a:off x="5856154" y="2488842"/>
        <a:ext cx="2393342" cy="720000"/>
      </dsp:txXfrm>
    </dsp:sp>
    <dsp:sp modelId="{6A223195-1C3B-40CC-B728-2FED18AA7D7F}">
      <dsp:nvSpPr>
        <dsp:cNvPr id="0" name=""/>
        <dsp:cNvSpPr/>
      </dsp:nvSpPr>
      <dsp:spPr>
        <a:xfrm>
          <a:off x="9135033" y="574169"/>
          <a:ext cx="1459938" cy="145993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7D7EE-7216-4419-B8F9-386F264DCD49}">
      <dsp:nvSpPr>
        <dsp:cNvPr id="0" name=""/>
        <dsp:cNvSpPr/>
      </dsp:nvSpPr>
      <dsp:spPr>
        <a:xfrm>
          <a:off x="9446168" y="885303"/>
          <a:ext cx="837669" cy="8376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B5D4D0-260A-493F-808D-9D537C15C171}">
      <dsp:nvSpPr>
        <dsp:cNvPr id="0" name=""/>
        <dsp:cNvSpPr/>
      </dsp:nvSpPr>
      <dsp:spPr>
        <a:xfrm>
          <a:off x="8668332" y="2488842"/>
          <a:ext cx="23933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kern="1200"/>
            <a:t>The ability to create stability</a:t>
          </a:r>
          <a:endParaRPr lang="en-US" sz="1600" kern="1200"/>
        </a:p>
      </dsp:txBody>
      <dsp:txXfrm>
        <a:off x="8668332" y="2488842"/>
        <a:ext cx="239334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5875-E4D4-4F42-B1F6-92CE28D5DBC4}">
      <dsp:nvSpPr>
        <dsp:cNvPr id="0" name=""/>
        <dsp:cNvSpPr/>
      </dsp:nvSpPr>
      <dsp:spPr>
        <a:xfrm>
          <a:off x="0" y="832742"/>
          <a:ext cx="3529210" cy="2117526"/>
        </a:xfrm>
        <a:prstGeom prst="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It’s not the same thing as conservatism</a:t>
          </a:r>
          <a:endParaRPr lang="en-US" sz="2700" kern="1200"/>
        </a:p>
      </dsp:txBody>
      <dsp:txXfrm>
        <a:off x="0" y="832742"/>
        <a:ext cx="3529210" cy="2117526"/>
      </dsp:txXfrm>
    </dsp:sp>
    <dsp:sp modelId="{9FBB3191-E8C7-402E-93FC-22B4C8F69CCE}">
      <dsp:nvSpPr>
        <dsp:cNvPr id="0" name=""/>
        <dsp:cNvSpPr/>
      </dsp:nvSpPr>
      <dsp:spPr>
        <a:xfrm>
          <a:off x="3882132" y="832742"/>
          <a:ext cx="3529210" cy="2117526"/>
        </a:xfrm>
        <a:prstGeom prst="rect">
          <a:avLst/>
        </a:prstGeom>
        <a:solidFill>
          <a:schemeClr val="accent5">
            <a:hueOff val="-488671"/>
            <a:satOff val="-49551"/>
            <a:lumOff val="696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The removal of chaos from the things which should not be chaotic is good for everyone</a:t>
          </a:r>
          <a:endParaRPr lang="en-US" sz="2700" kern="1200"/>
        </a:p>
      </dsp:txBody>
      <dsp:txXfrm>
        <a:off x="3882132" y="832742"/>
        <a:ext cx="3529210" cy="2117526"/>
      </dsp:txXfrm>
    </dsp:sp>
    <dsp:sp modelId="{E474DA24-C25F-4694-A1A0-C6D0FB030EFB}">
      <dsp:nvSpPr>
        <dsp:cNvPr id="0" name=""/>
        <dsp:cNvSpPr/>
      </dsp:nvSpPr>
      <dsp:spPr>
        <a:xfrm>
          <a:off x="7764264" y="832742"/>
          <a:ext cx="3529210" cy="2117526"/>
        </a:xfrm>
        <a:prstGeom prst="rect">
          <a:avLst/>
        </a:prstGeom>
        <a:solidFill>
          <a:schemeClr val="accent5">
            <a:hueOff val="-977343"/>
            <a:satOff val="-99103"/>
            <a:lumOff val="1392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The creation of a space for officers to do officer things should be welcome</a:t>
          </a:r>
          <a:endParaRPr lang="en-US" sz="2700" kern="1200"/>
        </a:p>
      </dsp:txBody>
      <dsp:txXfrm>
        <a:off x="7764264" y="832742"/>
        <a:ext cx="3529210" cy="2117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E80D4-70B7-4F0B-A5F5-71C1C054BBF0}">
      <dsp:nvSpPr>
        <dsp:cNvPr id="0" name=""/>
        <dsp:cNvSpPr/>
      </dsp:nvSpPr>
      <dsp:spPr>
        <a:xfrm>
          <a:off x="220" y="293435"/>
          <a:ext cx="2663451" cy="3196141"/>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63090" tIns="0" rIns="263090" bIns="330200" numCol="1" spcCol="1270" anchor="t" anchorCtr="0">
          <a:noAutofit/>
        </a:bodyPr>
        <a:lstStyle/>
        <a:p>
          <a:pPr marL="0" lvl="0" indent="0" algn="l" defTabSz="977900">
            <a:lnSpc>
              <a:spcPct val="90000"/>
            </a:lnSpc>
            <a:spcBef>
              <a:spcPct val="0"/>
            </a:spcBef>
            <a:spcAft>
              <a:spcPct val="35000"/>
            </a:spcAft>
            <a:buNone/>
          </a:pPr>
          <a:r>
            <a:rPr lang="en-GB" sz="2200" kern="1200"/>
            <a:t>Leading your members</a:t>
          </a:r>
          <a:endParaRPr lang="en-US" sz="2200" kern="1200"/>
        </a:p>
      </dsp:txBody>
      <dsp:txXfrm>
        <a:off x="220" y="1571891"/>
        <a:ext cx="2663451" cy="1917684"/>
      </dsp:txXfrm>
    </dsp:sp>
    <dsp:sp modelId="{2235F1CB-FE1B-41C4-9BBE-A885DBB31F57}">
      <dsp:nvSpPr>
        <dsp:cNvPr id="0" name=""/>
        <dsp:cNvSpPr/>
      </dsp:nvSpPr>
      <dsp:spPr>
        <a:xfrm>
          <a:off x="220" y="293435"/>
          <a:ext cx="2663451" cy="127845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090" tIns="165100" rIns="26309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20" y="293435"/>
        <a:ext cx="2663451" cy="1278456"/>
      </dsp:txXfrm>
    </dsp:sp>
    <dsp:sp modelId="{7CBEF5A0-7684-4781-A668-54B295E57E85}">
      <dsp:nvSpPr>
        <dsp:cNvPr id="0" name=""/>
        <dsp:cNvSpPr/>
      </dsp:nvSpPr>
      <dsp:spPr>
        <a:xfrm>
          <a:off x="2876748" y="293435"/>
          <a:ext cx="2663451" cy="3196141"/>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63090" tIns="0" rIns="263090" bIns="330200" numCol="1" spcCol="1270" anchor="t" anchorCtr="0">
          <a:noAutofit/>
        </a:bodyPr>
        <a:lstStyle/>
        <a:p>
          <a:pPr marL="0" lvl="0" indent="0" algn="l" defTabSz="977900">
            <a:lnSpc>
              <a:spcPct val="90000"/>
            </a:lnSpc>
            <a:spcBef>
              <a:spcPct val="0"/>
            </a:spcBef>
            <a:spcAft>
              <a:spcPct val="35000"/>
            </a:spcAft>
            <a:buNone/>
          </a:pPr>
          <a:r>
            <a:rPr lang="en-GB" sz="2200" kern="1200"/>
            <a:t>Learning from your members</a:t>
          </a:r>
          <a:endParaRPr lang="en-US" sz="2200" kern="1200"/>
        </a:p>
      </dsp:txBody>
      <dsp:txXfrm>
        <a:off x="2876748" y="1571891"/>
        <a:ext cx="2663451" cy="1917684"/>
      </dsp:txXfrm>
    </dsp:sp>
    <dsp:sp modelId="{14D45CAA-119C-46D2-8575-44615ACF1609}">
      <dsp:nvSpPr>
        <dsp:cNvPr id="0" name=""/>
        <dsp:cNvSpPr/>
      </dsp:nvSpPr>
      <dsp:spPr>
        <a:xfrm>
          <a:off x="2876748" y="293435"/>
          <a:ext cx="2663451" cy="127845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090" tIns="165100" rIns="26309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76748" y="293435"/>
        <a:ext cx="2663451" cy="1278456"/>
      </dsp:txXfrm>
    </dsp:sp>
    <dsp:sp modelId="{3909F6FB-34E3-4E0D-8E35-2B4B43B244DE}">
      <dsp:nvSpPr>
        <dsp:cNvPr id="0" name=""/>
        <dsp:cNvSpPr/>
      </dsp:nvSpPr>
      <dsp:spPr>
        <a:xfrm>
          <a:off x="5753275" y="293435"/>
          <a:ext cx="2663451" cy="3196141"/>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63090" tIns="0" rIns="263090" bIns="330200" numCol="1" spcCol="1270" anchor="t" anchorCtr="0">
          <a:noAutofit/>
        </a:bodyPr>
        <a:lstStyle/>
        <a:p>
          <a:pPr marL="0" lvl="0" indent="0" algn="l" defTabSz="977900">
            <a:lnSpc>
              <a:spcPct val="90000"/>
            </a:lnSpc>
            <a:spcBef>
              <a:spcPct val="0"/>
            </a:spcBef>
            <a:spcAft>
              <a:spcPct val="35000"/>
            </a:spcAft>
            <a:buNone/>
          </a:pPr>
          <a:r>
            <a:rPr lang="en-GB" sz="2200" kern="1200"/>
            <a:t>Planning campaigns and developing policy in their interest</a:t>
          </a:r>
          <a:r>
            <a:rPr lang="en-IE" sz="2200" kern="1200"/>
            <a:t>s</a:t>
          </a:r>
          <a:endParaRPr lang="en-US" sz="2200" kern="1200"/>
        </a:p>
      </dsp:txBody>
      <dsp:txXfrm>
        <a:off x="5753275" y="1571891"/>
        <a:ext cx="2663451" cy="1917684"/>
      </dsp:txXfrm>
    </dsp:sp>
    <dsp:sp modelId="{AF195A29-1B9E-48AD-B409-DF991B907502}">
      <dsp:nvSpPr>
        <dsp:cNvPr id="0" name=""/>
        <dsp:cNvSpPr/>
      </dsp:nvSpPr>
      <dsp:spPr>
        <a:xfrm>
          <a:off x="5753275" y="293435"/>
          <a:ext cx="2663451" cy="127845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090" tIns="165100" rIns="26309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753275" y="293435"/>
        <a:ext cx="2663451" cy="1278456"/>
      </dsp:txXfrm>
    </dsp:sp>
    <dsp:sp modelId="{4914F975-33B3-4687-B4FB-8EE6BF0582AF}">
      <dsp:nvSpPr>
        <dsp:cNvPr id="0" name=""/>
        <dsp:cNvSpPr/>
      </dsp:nvSpPr>
      <dsp:spPr>
        <a:xfrm>
          <a:off x="8629803" y="293435"/>
          <a:ext cx="2663451" cy="3196141"/>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63090" tIns="0" rIns="263090" bIns="330200" numCol="1" spcCol="1270" anchor="t" anchorCtr="0">
          <a:noAutofit/>
        </a:bodyPr>
        <a:lstStyle/>
        <a:p>
          <a:pPr marL="0" lvl="0" indent="0" algn="l" defTabSz="977900">
            <a:lnSpc>
              <a:spcPct val="90000"/>
            </a:lnSpc>
            <a:spcBef>
              <a:spcPct val="0"/>
            </a:spcBef>
            <a:spcAft>
              <a:spcPct val="35000"/>
            </a:spcAft>
            <a:buNone/>
          </a:pPr>
          <a:r>
            <a:rPr lang="en-IE" sz="2200" kern="1200"/>
            <a:t>Seeking educational and social change</a:t>
          </a:r>
          <a:endParaRPr lang="en-US" sz="2200" kern="1200"/>
        </a:p>
      </dsp:txBody>
      <dsp:txXfrm>
        <a:off x="8629803" y="1571891"/>
        <a:ext cx="2663451" cy="1917684"/>
      </dsp:txXfrm>
    </dsp:sp>
    <dsp:sp modelId="{E94D2313-F6C3-4184-9615-6D571846AEE3}">
      <dsp:nvSpPr>
        <dsp:cNvPr id="0" name=""/>
        <dsp:cNvSpPr/>
      </dsp:nvSpPr>
      <dsp:spPr>
        <a:xfrm>
          <a:off x="8629803" y="293435"/>
          <a:ext cx="2663451" cy="127845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090" tIns="165100" rIns="263090"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629803" y="293435"/>
        <a:ext cx="2663451" cy="1278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1A01E-259C-4CF8-8528-1FAB28843ADE}">
      <dsp:nvSpPr>
        <dsp:cNvPr id="0" name=""/>
        <dsp:cNvSpPr/>
      </dsp:nvSpPr>
      <dsp:spPr>
        <a:xfrm>
          <a:off x="734987" y="204006"/>
          <a:ext cx="2024437" cy="2024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F112E-EF12-4440-AED0-2E731B58DFDC}">
      <dsp:nvSpPr>
        <dsp:cNvPr id="0" name=""/>
        <dsp:cNvSpPr/>
      </dsp:nvSpPr>
      <dsp:spPr>
        <a:xfrm>
          <a:off x="1166424" y="63544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848C2A-AADD-4826-BD97-DAA5969592E8}">
      <dsp:nvSpPr>
        <dsp:cNvPr id="0" name=""/>
        <dsp:cNvSpPr/>
      </dsp:nvSpPr>
      <dsp:spPr>
        <a:xfrm>
          <a:off x="87831" y="2859006"/>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Day to day Money</a:t>
          </a:r>
          <a:endParaRPr lang="en-US" sz="2100" kern="1200"/>
        </a:p>
      </dsp:txBody>
      <dsp:txXfrm>
        <a:off x="87831" y="2859006"/>
        <a:ext cx="3318750" cy="720000"/>
      </dsp:txXfrm>
    </dsp:sp>
    <dsp:sp modelId="{9F572574-9A52-4055-8551-ABB241A8513A}">
      <dsp:nvSpPr>
        <dsp:cNvPr id="0" name=""/>
        <dsp:cNvSpPr/>
      </dsp:nvSpPr>
      <dsp:spPr>
        <a:xfrm>
          <a:off x="4634518" y="204006"/>
          <a:ext cx="2024437" cy="2024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F003D-B4F8-478B-B730-BFA1FAFC1BCB}">
      <dsp:nvSpPr>
        <dsp:cNvPr id="0" name=""/>
        <dsp:cNvSpPr/>
      </dsp:nvSpPr>
      <dsp:spPr>
        <a:xfrm>
          <a:off x="5065956" y="63544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ACB2C6-FE3B-427F-9FB0-618D784F9EC7}">
      <dsp:nvSpPr>
        <dsp:cNvPr id="0" name=""/>
        <dsp:cNvSpPr/>
      </dsp:nvSpPr>
      <dsp:spPr>
        <a:xfrm>
          <a:off x="3987362" y="2859006"/>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Bookings &amp; Logistics Management</a:t>
          </a:r>
          <a:endParaRPr lang="en-US" sz="2100" kern="1200"/>
        </a:p>
      </dsp:txBody>
      <dsp:txXfrm>
        <a:off x="3987362" y="2859006"/>
        <a:ext cx="3318750" cy="720000"/>
      </dsp:txXfrm>
    </dsp:sp>
    <dsp:sp modelId="{8C5F4BFA-6385-47E4-96A1-2D4E610D9A52}">
      <dsp:nvSpPr>
        <dsp:cNvPr id="0" name=""/>
        <dsp:cNvSpPr/>
      </dsp:nvSpPr>
      <dsp:spPr>
        <a:xfrm>
          <a:off x="8534050" y="204006"/>
          <a:ext cx="2024437" cy="2024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307D1-8B40-430D-9D1A-04DAB57EFCF2}">
      <dsp:nvSpPr>
        <dsp:cNvPr id="0" name=""/>
        <dsp:cNvSpPr/>
      </dsp:nvSpPr>
      <dsp:spPr>
        <a:xfrm>
          <a:off x="8965487" y="63544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F14F74-DAE0-43B8-AF25-0F4251AAEA38}">
      <dsp:nvSpPr>
        <dsp:cNvPr id="0" name=""/>
        <dsp:cNvSpPr/>
      </dsp:nvSpPr>
      <dsp:spPr>
        <a:xfrm>
          <a:off x="7886893" y="2859006"/>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HR</a:t>
          </a:r>
          <a:endParaRPr lang="en-US" sz="2100" kern="1200"/>
        </a:p>
      </dsp:txBody>
      <dsp:txXfrm>
        <a:off x="7886893" y="2859006"/>
        <a:ext cx="331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55585-4350-46E6-8A7B-07FBD81BF384}">
      <dsp:nvSpPr>
        <dsp:cNvPr id="0" name=""/>
        <dsp:cNvSpPr/>
      </dsp:nvSpPr>
      <dsp:spPr>
        <a:xfrm>
          <a:off x="1050039" y="598797"/>
          <a:ext cx="1477509" cy="1477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9F9303-5537-4DAD-9676-15DCACD2C8C6}">
      <dsp:nvSpPr>
        <dsp:cNvPr id="0" name=""/>
        <dsp:cNvSpPr/>
      </dsp:nvSpPr>
      <dsp:spPr>
        <a:xfrm>
          <a:off x="147117" y="2464214"/>
          <a:ext cx="32833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Nobody elected you on the basis of your ability to manage the working conditions of your staff</a:t>
          </a:r>
          <a:endParaRPr lang="en-US" sz="1200" kern="1200"/>
        </a:p>
      </dsp:txBody>
      <dsp:txXfrm>
        <a:off x="147117" y="2464214"/>
        <a:ext cx="3283355" cy="720000"/>
      </dsp:txXfrm>
    </dsp:sp>
    <dsp:sp modelId="{9C3EB4EA-DC3B-4D17-90E2-162A55F07BCA}">
      <dsp:nvSpPr>
        <dsp:cNvPr id="0" name=""/>
        <dsp:cNvSpPr/>
      </dsp:nvSpPr>
      <dsp:spPr>
        <a:xfrm>
          <a:off x="4907982" y="598797"/>
          <a:ext cx="1477509" cy="1477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3CAB5-D5A0-43F3-BC7B-86394D63D082}">
      <dsp:nvSpPr>
        <dsp:cNvPr id="0" name=""/>
        <dsp:cNvSpPr/>
      </dsp:nvSpPr>
      <dsp:spPr>
        <a:xfrm>
          <a:off x="4005059" y="2464214"/>
          <a:ext cx="32833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HR matters take huge amounts of time to manage and can be damaging to staff / student relationships</a:t>
          </a:r>
          <a:endParaRPr lang="en-US" sz="1200" kern="1200"/>
        </a:p>
      </dsp:txBody>
      <dsp:txXfrm>
        <a:off x="4005059" y="2464214"/>
        <a:ext cx="3283355" cy="720000"/>
      </dsp:txXfrm>
    </dsp:sp>
    <dsp:sp modelId="{A368CD92-704B-4303-85A9-49EC6EF17883}">
      <dsp:nvSpPr>
        <dsp:cNvPr id="0" name=""/>
        <dsp:cNvSpPr/>
      </dsp:nvSpPr>
      <dsp:spPr>
        <a:xfrm>
          <a:off x="8765925" y="598797"/>
          <a:ext cx="1477509" cy="1477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15D5C1-9957-4CA0-BC5F-75976EC95EBE}">
      <dsp:nvSpPr>
        <dsp:cNvPr id="0" name=""/>
        <dsp:cNvSpPr/>
      </dsp:nvSpPr>
      <dsp:spPr>
        <a:xfrm>
          <a:off x="7863002" y="2464214"/>
          <a:ext cx="32833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Every day wasted on understanding HR law for a non expert is a day you aren’t leading your members towards educational and social change</a:t>
          </a:r>
          <a:endParaRPr lang="en-US" sz="1200" kern="1200"/>
        </a:p>
      </dsp:txBody>
      <dsp:txXfrm>
        <a:off x="7863002" y="2464214"/>
        <a:ext cx="3283355"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July 18, 2023</a:t>
            </a:fld>
            <a:endParaRPr lang="en-US" dirty="0"/>
          </a:p>
        </p:txBody>
      </p:sp>
    </p:spTree>
    <p:extLst>
      <p:ext uri="{BB962C8B-B14F-4D97-AF65-F5344CB8AC3E}">
        <p14:creationId xmlns:p14="http://schemas.microsoft.com/office/powerpoint/2010/main" val="166439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Tuesday, July 18, 2023</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80328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Tuesday, July 18, 2023</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838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July 18, 2023</a:t>
            </a:fld>
            <a:endParaRPr lang="en-US" dirty="0"/>
          </a:p>
        </p:txBody>
      </p:sp>
    </p:spTree>
    <p:extLst>
      <p:ext uri="{BB962C8B-B14F-4D97-AF65-F5344CB8AC3E}">
        <p14:creationId xmlns:p14="http://schemas.microsoft.com/office/powerpoint/2010/main" val="130297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Tuesday, July 18, 2023</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Tuesday, July 18, 2023</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36540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Tuesday, July 18, 2023</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1342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Tuesday, July 18, 2023</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7977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Tuesday, July 18, 2023</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0492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Tuesday, July 18, 2023</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842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Tuesday, July 18, 2023</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6896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Tuesday, July 18, 2023</a:t>
            </a:fld>
            <a:endParaRPr lang="en-US" dirty="0"/>
          </a:p>
        </p:txBody>
      </p:sp>
    </p:spTree>
    <p:extLst>
      <p:ext uri="{BB962C8B-B14F-4D97-AF65-F5344CB8AC3E}">
        <p14:creationId xmlns:p14="http://schemas.microsoft.com/office/powerpoint/2010/main" val="6231125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28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279">
          <p15:clr>
            <a:srgbClr val="F26B43"/>
          </p15:clr>
        </p15:guide>
        <p15:guide id="3" pos="1232">
          <p15:clr>
            <a:srgbClr val="5ACBF0"/>
          </p15:clr>
        </p15:guide>
        <p15:guide id="4" pos="1527">
          <p15:clr>
            <a:srgbClr val="5ACBF0"/>
          </p15:clr>
        </p15:guide>
        <p15:guide id="5" pos="2457">
          <p15:clr>
            <a:srgbClr val="5ACBF0"/>
          </p15:clr>
        </p15:guide>
        <p15:guide id="6" pos="2751">
          <p15:clr>
            <a:srgbClr val="5ACBF0"/>
          </p15:clr>
        </p15:guide>
        <p15:guide id="7" pos="3704">
          <p15:clr>
            <a:srgbClr val="5ACBF0"/>
          </p15:clr>
        </p15:guide>
        <p15:guide id="8" pos="3976">
          <p15:clr>
            <a:srgbClr val="5ACBF0"/>
          </p15:clr>
        </p15:guide>
        <p15:guide id="9" pos="4929">
          <p15:clr>
            <a:srgbClr val="5ACBF0"/>
          </p15:clr>
        </p15:guide>
        <p15:guide id="10" pos="5201">
          <p15:clr>
            <a:srgbClr val="5ACBF0"/>
          </p15:clr>
        </p15:guide>
        <p15:guide id="11" pos="6153">
          <p15:clr>
            <a:srgbClr val="5ACBF0"/>
          </p15:clr>
        </p15:guide>
        <p15:guide id="12" pos="6448">
          <p15:clr>
            <a:srgbClr val="5ACBF0"/>
          </p15:clr>
        </p15:guide>
        <p15:guide id="13" pos="7401">
          <p15:clr>
            <a:srgbClr val="F26B43"/>
          </p15:clr>
        </p15:guide>
        <p15:guide id="14" orient="horz" pos="3475">
          <p15:clr>
            <a:srgbClr val="F26B43"/>
          </p15:clr>
        </p15:guide>
        <p15:guide id="15" orient="horz" pos="278">
          <p15:clr>
            <a:srgbClr val="F26B43"/>
          </p15:clr>
        </p15:guide>
        <p15:guide id="16" orient="horz" pos="2886">
          <p15:clr>
            <a:srgbClr val="5ACBF0"/>
          </p15:clr>
        </p15:guide>
        <p15:guide id="17" orient="horz" pos="2591">
          <p15:clr>
            <a:srgbClr val="5ACBF0"/>
          </p15:clr>
        </p15:guide>
        <p15:guide id="18" orient="horz" pos="2024">
          <p15:clr>
            <a:srgbClr val="5ACBF0"/>
          </p15:clr>
        </p15:guide>
        <p15:guide id="19" orient="horz" pos="1729">
          <p15:clr>
            <a:srgbClr val="5ACBF0"/>
          </p15:clr>
        </p15:guide>
        <p15:guide id="20" orient="horz" pos="1162">
          <p15:clr>
            <a:srgbClr val="5ACBF0"/>
          </p15:clr>
        </p15:guide>
        <p15:guide id="21" orient="horz" pos="867">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1AC9065-C961-45DA-BF0F-07DE2452B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D50B792-FE09-2935-C294-9C8EC42A0185}"/>
              </a:ext>
            </a:extLst>
          </p:cNvPr>
          <p:cNvPicPr>
            <a:picLocks noGrp="1" noChangeAspect="1"/>
          </p:cNvPicPr>
          <p:nvPr>
            <p:ph idx="1"/>
          </p:nvPr>
        </p:nvPicPr>
        <p:blipFill rotWithShape="1">
          <a:blip r:embed="rId2"/>
          <a:srcRect t="8907"/>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0000"/>
            <a:ext cx="8256588"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30DD7-7D64-E011-1D35-B8FBB684B745}"/>
              </a:ext>
            </a:extLst>
          </p:cNvPr>
          <p:cNvSpPr>
            <a:spLocks noGrp="1"/>
          </p:cNvSpPr>
          <p:nvPr>
            <p:ph type="title"/>
          </p:nvPr>
        </p:nvSpPr>
        <p:spPr>
          <a:xfrm>
            <a:off x="450000" y="894969"/>
            <a:ext cx="7380000" cy="2954655"/>
          </a:xfrm>
        </p:spPr>
        <p:txBody>
          <a:bodyPr vert="horz" lIns="0" tIns="0" rIns="0" bIns="0" rtlCol="0" anchor="b">
            <a:normAutofit/>
          </a:bodyPr>
          <a:lstStyle/>
          <a:p>
            <a:r>
              <a:rPr lang="en-US" sz="5400" dirty="0"/>
              <a:t>Love the lane you’re in part 2</a:t>
            </a:r>
          </a:p>
        </p:txBody>
      </p:sp>
      <p:cxnSp>
        <p:nvCxnSpPr>
          <p:cNvPr id="16" name="Straight Connector 15">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64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4824-7D88-BED5-8569-9CF89417E6B5}"/>
              </a:ext>
            </a:extLst>
          </p:cNvPr>
          <p:cNvSpPr>
            <a:spLocks noGrp="1"/>
          </p:cNvSpPr>
          <p:nvPr>
            <p:ph type="title"/>
          </p:nvPr>
        </p:nvSpPr>
        <p:spPr/>
        <p:txBody>
          <a:bodyPr/>
          <a:lstStyle/>
          <a:p>
            <a:r>
              <a:rPr lang="en-US" dirty="0"/>
              <a:t>What do I do about staff practices I don’t like or understand?</a:t>
            </a:r>
          </a:p>
        </p:txBody>
      </p:sp>
      <p:sp>
        <p:nvSpPr>
          <p:cNvPr id="3" name="Content Placeholder 2">
            <a:extLst>
              <a:ext uri="{FF2B5EF4-FFF2-40B4-BE49-F238E27FC236}">
                <a16:creationId xmlns:a16="http://schemas.microsoft.com/office/drawing/2014/main" id="{EBE1F41E-3792-D12D-D337-B206B3A57AAB}"/>
              </a:ext>
            </a:extLst>
          </p:cNvPr>
          <p:cNvSpPr>
            <a:spLocks noGrp="1"/>
          </p:cNvSpPr>
          <p:nvPr>
            <p:ph idx="1"/>
          </p:nvPr>
        </p:nvSpPr>
        <p:spPr/>
        <p:txBody>
          <a:bodyPr>
            <a:normAutofit fontScale="92500" lnSpcReduction="20000"/>
          </a:bodyPr>
          <a:lstStyle/>
          <a:p>
            <a:r>
              <a:rPr lang="en-US" dirty="0"/>
              <a:t>Accept that custom and practice exists.</a:t>
            </a:r>
          </a:p>
          <a:p>
            <a:r>
              <a:rPr lang="en-US" dirty="0"/>
              <a:t>What is Custom and Practice?</a:t>
            </a:r>
          </a:p>
          <a:p>
            <a:pPr algn="l"/>
            <a:r>
              <a:rPr lang="en-IE" b="0" i="0" dirty="0">
                <a:solidFill>
                  <a:schemeClr val="tx1"/>
                </a:solidFill>
                <a:effectLst/>
              </a:rPr>
              <a:t>“reasonable, notorious and certain” </a:t>
            </a:r>
          </a:p>
          <a:p>
            <a:pPr algn="l"/>
            <a:r>
              <a:rPr lang="en-IE" b="0" i="0" dirty="0">
                <a:solidFill>
                  <a:schemeClr val="tx1"/>
                </a:solidFill>
                <a:effectLst/>
              </a:rPr>
              <a:t>It is a practice that has arisen over time. The parties have conducted themselves in such a way as to imply that the behaviour is binding even though nothing has been said or written down. The annual bonus can come under this heading if the employer is not careful.</a:t>
            </a:r>
          </a:p>
          <a:p>
            <a:pPr algn="l"/>
            <a:r>
              <a:rPr lang="en-IE" b="0" i="0" dirty="0">
                <a:solidFill>
                  <a:schemeClr val="tx1"/>
                </a:solidFill>
                <a:effectLst/>
              </a:rPr>
              <a:t>Any custom &amp; practice must be longstanding and followed by the parties over a long time. It must be reasonable and continuous over a long period of time, with few if any deviations. There must be an expectation that if action A is taken result B will occur. It can be difficult to establish.</a:t>
            </a:r>
          </a:p>
          <a:p>
            <a:pPr algn="l"/>
            <a:r>
              <a:rPr lang="en-IE" b="0" i="0" dirty="0">
                <a:solidFill>
                  <a:schemeClr val="tx1"/>
                </a:solidFill>
                <a:effectLst/>
              </a:rPr>
              <a:t>Generally an implied term cannot override an express written term.</a:t>
            </a:r>
            <a:r>
              <a:rPr lang="en-IE" b="0" i="0" dirty="0">
                <a:solidFill>
                  <a:srgbClr val="666666"/>
                </a:solidFill>
                <a:effectLst/>
              </a:rPr>
              <a:t>.</a:t>
            </a:r>
          </a:p>
          <a:p>
            <a:endParaRPr lang="en-US" dirty="0"/>
          </a:p>
        </p:txBody>
      </p:sp>
    </p:spTree>
    <p:extLst>
      <p:ext uri="{BB962C8B-B14F-4D97-AF65-F5344CB8AC3E}">
        <p14:creationId xmlns:p14="http://schemas.microsoft.com/office/powerpoint/2010/main" val="256819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F2F59-E12D-0CA9-E294-F5D81258B6AC}"/>
              </a:ext>
            </a:extLst>
          </p:cNvPr>
          <p:cNvSpPr>
            <a:spLocks noGrp="1"/>
          </p:cNvSpPr>
          <p:nvPr>
            <p:ph type="title"/>
          </p:nvPr>
        </p:nvSpPr>
        <p:spPr>
          <a:xfrm>
            <a:off x="448056" y="226800"/>
            <a:ext cx="11301984" cy="984885"/>
          </a:xfrm>
        </p:spPr>
        <p:txBody>
          <a:bodyPr>
            <a:normAutofit/>
          </a:bodyPr>
          <a:lstStyle/>
          <a:p>
            <a:r>
              <a:rPr lang="en-GB" sz="6400"/>
              <a:t>We hire staff for a reason</a:t>
            </a:r>
            <a:endParaRPr lang="en-IE" sz="6400"/>
          </a:p>
        </p:txBody>
      </p:sp>
      <p:cxnSp>
        <p:nvCxnSpPr>
          <p:cNvPr id="11" name="Straight Connector 10">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AB08C2-11F6-F074-3F2C-9EF17648D8A0}"/>
              </a:ext>
            </a:extLst>
          </p:cNvPr>
          <p:cNvGraphicFramePr>
            <a:graphicFrameLocks noGrp="1"/>
          </p:cNvGraphicFramePr>
          <p:nvPr>
            <p:ph idx="1"/>
            <p:extLst>
              <p:ext uri="{D42A27DB-BD31-4B8C-83A1-F6EECF244321}">
                <p14:modId xmlns:p14="http://schemas.microsoft.com/office/powerpoint/2010/main" val="3391107006"/>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41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687D3-B121-4878-B157-3399BB0E722B}"/>
              </a:ext>
            </a:extLst>
          </p:cNvPr>
          <p:cNvSpPr>
            <a:spLocks noGrp="1"/>
          </p:cNvSpPr>
          <p:nvPr>
            <p:ph type="title"/>
          </p:nvPr>
        </p:nvSpPr>
        <p:spPr>
          <a:xfrm>
            <a:off x="448056" y="226800"/>
            <a:ext cx="11301984" cy="984885"/>
          </a:xfrm>
        </p:spPr>
        <p:txBody>
          <a:bodyPr>
            <a:normAutofit/>
          </a:bodyPr>
          <a:lstStyle/>
          <a:p>
            <a:r>
              <a:rPr lang="en-GB" sz="6400"/>
              <a:t>Stability is a neutral condition</a:t>
            </a:r>
            <a:endParaRPr lang="en-IE" sz="6400"/>
          </a:p>
        </p:txBody>
      </p:sp>
      <p:cxnSp>
        <p:nvCxnSpPr>
          <p:cNvPr id="25" name="Straight Connector 24">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4">
            <a:extLst>
              <a:ext uri="{FF2B5EF4-FFF2-40B4-BE49-F238E27FC236}">
                <a16:creationId xmlns:a16="http://schemas.microsoft.com/office/drawing/2014/main" id="{C489E876-5425-A34E-8C9B-D74B31CD1CD1}"/>
              </a:ext>
            </a:extLst>
          </p:cNvPr>
          <p:cNvGraphicFramePr>
            <a:graphicFrameLocks noGrp="1"/>
          </p:cNvGraphicFramePr>
          <p:nvPr>
            <p:ph idx="1"/>
            <p:extLst>
              <p:ext uri="{D42A27DB-BD31-4B8C-83A1-F6EECF244321}">
                <p14:modId xmlns:p14="http://schemas.microsoft.com/office/powerpoint/2010/main" val="225347882"/>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97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0E859-4DB8-87FA-3E85-9CA75F650235}"/>
              </a:ext>
            </a:extLst>
          </p:cNvPr>
          <p:cNvSpPr>
            <a:spLocks noGrp="1"/>
          </p:cNvSpPr>
          <p:nvPr>
            <p:ph type="title"/>
          </p:nvPr>
        </p:nvSpPr>
        <p:spPr>
          <a:xfrm>
            <a:off x="448056" y="226800"/>
            <a:ext cx="11301984" cy="984885"/>
          </a:xfrm>
        </p:spPr>
        <p:txBody>
          <a:bodyPr>
            <a:normAutofit/>
          </a:bodyPr>
          <a:lstStyle/>
          <a:p>
            <a:r>
              <a:rPr lang="en-GB" sz="6400"/>
              <a:t>What are ‘officer things’?</a:t>
            </a:r>
            <a:endParaRPr lang="en-IE" sz="6400"/>
          </a:p>
        </p:txBody>
      </p:sp>
      <p:cxnSp>
        <p:nvCxnSpPr>
          <p:cNvPr id="19" name="Straight Connector 18">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26C6890-814A-435A-B2B9-5F6CEB31980C}"/>
              </a:ext>
            </a:extLst>
          </p:cNvPr>
          <p:cNvGraphicFramePr>
            <a:graphicFrameLocks noGrp="1"/>
          </p:cNvGraphicFramePr>
          <p:nvPr>
            <p:ph idx="1"/>
            <p:extLst>
              <p:ext uri="{D42A27DB-BD31-4B8C-83A1-F6EECF244321}">
                <p14:modId xmlns:p14="http://schemas.microsoft.com/office/powerpoint/2010/main" val="1833252943"/>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5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C1DA-D853-3C6A-D971-43F32CC4A54B}"/>
              </a:ext>
            </a:extLst>
          </p:cNvPr>
          <p:cNvSpPr>
            <a:spLocks noGrp="1"/>
          </p:cNvSpPr>
          <p:nvPr>
            <p:ph type="title"/>
          </p:nvPr>
        </p:nvSpPr>
        <p:spPr/>
        <p:txBody>
          <a:bodyPr/>
          <a:lstStyle/>
          <a:p>
            <a:r>
              <a:rPr lang="en-US" dirty="0"/>
              <a:t>Staff must not be </a:t>
            </a:r>
            <a:r>
              <a:rPr lang="en-US" dirty="0" err="1"/>
              <a:t>centred</a:t>
            </a:r>
            <a:endParaRPr lang="en-US" dirty="0"/>
          </a:p>
        </p:txBody>
      </p:sp>
      <p:sp>
        <p:nvSpPr>
          <p:cNvPr id="3" name="Content Placeholder 2">
            <a:extLst>
              <a:ext uri="{FF2B5EF4-FFF2-40B4-BE49-F238E27FC236}">
                <a16:creationId xmlns:a16="http://schemas.microsoft.com/office/drawing/2014/main" id="{C8FC0604-7FD8-C3BC-30AE-131649BEDBAB}"/>
              </a:ext>
            </a:extLst>
          </p:cNvPr>
          <p:cNvSpPr>
            <a:spLocks noGrp="1"/>
          </p:cNvSpPr>
          <p:nvPr>
            <p:ph idx="1"/>
          </p:nvPr>
        </p:nvSpPr>
        <p:spPr/>
        <p:txBody>
          <a:bodyPr/>
          <a:lstStyle/>
          <a:p>
            <a:r>
              <a:rPr lang="en-US" dirty="0"/>
              <a:t>If staff agree with your policy ideas – that’s great</a:t>
            </a:r>
          </a:p>
          <a:p>
            <a:r>
              <a:rPr lang="en-US" dirty="0"/>
              <a:t>If staff disagree with your policy ideas, that’s not a problem</a:t>
            </a:r>
          </a:p>
          <a:p>
            <a:r>
              <a:rPr lang="en-US" dirty="0"/>
              <a:t>What is a problem is when staff begin to actively engage in publicly facing political activity</a:t>
            </a:r>
          </a:p>
          <a:p>
            <a:r>
              <a:rPr lang="en-US" dirty="0"/>
              <a:t>We must </a:t>
            </a:r>
            <a:r>
              <a:rPr lang="en-US" dirty="0" err="1"/>
              <a:t>centre</a:t>
            </a:r>
            <a:r>
              <a:rPr lang="en-US" dirty="0"/>
              <a:t> the student voice</a:t>
            </a:r>
          </a:p>
          <a:p>
            <a:r>
              <a:rPr lang="en-US" dirty="0"/>
              <a:t>Staff may have an internal supportive and advisory role; they should have no political personality in your SU </a:t>
            </a:r>
          </a:p>
        </p:txBody>
      </p:sp>
    </p:spTree>
    <p:extLst>
      <p:ext uri="{BB962C8B-B14F-4D97-AF65-F5344CB8AC3E}">
        <p14:creationId xmlns:p14="http://schemas.microsoft.com/office/powerpoint/2010/main" val="311822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BEED3-793F-06BA-7AB7-F2B9BA170417}"/>
              </a:ext>
            </a:extLst>
          </p:cNvPr>
          <p:cNvSpPr>
            <a:spLocks noGrp="1"/>
          </p:cNvSpPr>
          <p:nvPr>
            <p:ph type="title"/>
          </p:nvPr>
        </p:nvSpPr>
        <p:spPr>
          <a:xfrm>
            <a:off x="448056" y="226800"/>
            <a:ext cx="11301984" cy="984885"/>
          </a:xfrm>
        </p:spPr>
        <p:txBody>
          <a:bodyPr>
            <a:normAutofit/>
          </a:bodyPr>
          <a:lstStyle/>
          <a:p>
            <a:pPr>
              <a:lnSpc>
                <a:spcPct val="90000"/>
              </a:lnSpc>
            </a:pPr>
            <a:r>
              <a:rPr lang="en-GB" sz="5000"/>
              <a:t>Things officers shouldn’t bother with</a:t>
            </a:r>
            <a:endParaRPr lang="en-IE" sz="5000"/>
          </a:p>
        </p:txBody>
      </p:sp>
      <p:cxnSp>
        <p:nvCxnSpPr>
          <p:cNvPr id="11" name="Straight Connector 10">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26D8AF2-215C-271E-38E1-F0D3BD1E1677}"/>
              </a:ext>
            </a:extLst>
          </p:cNvPr>
          <p:cNvGraphicFramePr>
            <a:graphicFrameLocks noGrp="1"/>
          </p:cNvGraphicFramePr>
          <p:nvPr>
            <p:ph idx="1"/>
            <p:extLst>
              <p:ext uri="{D42A27DB-BD31-4B8C-83A1-F6EECF244321}">
                <p14:modId xmlns:p14="http://schemas.microsoft.com/office/powerpoint/2010/main" val="1252119029"/>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73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EC122-E19B-FED6-FE2F-8652CA4C335F}"/>
              </a:ext>
            </a:extLst>
          </p:cNvPr>
          <p:cNvSpPr>
            <a:spLocks noGrp="1"/>
          </p:cNvSpPr>
          <p:nvPr>
            <p:ph type="title"/>
          </p:nvPr>
        </p:nvSpPr>
        <p:spPr>
          <a:xfrm>
            <a:off x="448056" y="388800"/>
            <a:ext cx="11300532" cy="986400"/>
          </a:xfrm>
        </p:spPr>
        <p:txBody>
          <a:bodyPr anchor="b">
            <a:normAutofit/>
          </a:bodyPr>
          <a:lstStyle/>
          <a:p>
            <a:r>
              <a:rPr lang="en-GB" sz="6400"/>
              <a:t>You are not an HR manager</a:t>
            </a:r>
            <a:endParaRPr lang="en-IE" sz="6400"/>
          </a:p>
        </p:txBody>
      </p:sp>
      <p:cxnSp>
        <p:nvCxnSpPr>
          <p:cNvPr id="12" name="Straight Connector 1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phic 6" descr="Hierarchy">
            <a:extLst>
              <a:ext uri="{FF2B5EF4-FFF2-40B4-BE49-F238E27FC236}">
                <a16:creationId xmlns:a16="http://schemas.microsoft.com/office/drawing/2014/main" id="{5BF735D7-D3C9-2291-71BC-7BC49DCD6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249" y="2059200"/>
            <a:ext cx="3891600" cy="3891600"/>
          </a:xfrm>
          <a:prstGeom prst="rect">
            <a:avLst/>
          </a:prstGeom>
        </p:spPr>
      </p:pic>
      <p:sp>
        <p:nvSpPr>
          <p:cNvPr id="15" name="Content Placeholder 2">
            <a:extLst>
              <a:ext uri="{FF2B5EF4-FFF2-40B4-BE49-F238E27FC236}">
                <a16:creationId xmlns:a16="http://schemas.microsoft.com/office/drawing/2014/main" id="{4FD6A5D3-AF87-5951-64B7-EF54C5487B5C}"/>
              </a:ext>
            </a:extLst>
          </p:cNvPr>
          <p:cNvSpPr>
            <a:spLocks noGrp="1"/>
          </p:cNvSpPr>
          <p:nvPr>
            <p:ph idx="1"/>
          </p:nvPr>
        </p:nvSpPr>
        <p:spPr>
          <a:xfrm>
            <a:off x="6311900" y="1944000"/>
            <a:ext cx="5434900" cy="4006800"/>
          </a:xfrm>
        </p:spPr>
        <p:txBody>
          <a:bodyPr>
            <a:normAutofit/>
          </a:bodyPr>
          <a:lstStyle/>
          <a:p>
            <a:r>
              <a:rPr lang="en-GB"/>
              <a:t>HR problems are enormous risks for your SU</a:t>
            </a:r>
          </a:p>
          <a:p>
            <a:r>
              <a:rPr lang="en-GB"/>
              <a:t>Issues relating to hiring and firing, redundancy and performance management of staff are huge risks – even if you get them right</a:t>
            </a:r>
          </a:p>
          <a:p>
            <a:r>
              <a:rPr lang="en-GB"/>
              <a:t>WRC proceedings and tribunals are easier to access than ever</a:t>
            </a:r>
          </a:p>
          <a:p>
            <a:r>
              <a:rPr lang="en-GB"/>
              <a:t>You endanger the whole SU enterprise by dabbling in HR activity</a:t>
            </a:r>
            <a:endParaRPr lang="en-IE"/>
          </a:p>
        </p:txBody>
      </p:sp>
    </p:spTree>
    <p:extLst>
      <p:ext uri="{BB962C8B-B14F-4D97-AF65-F5344CB8AC3E}">
        <p14:creationId xmlns:p14="http://schemas.microsoft.com/office/powerpoint/2010/main" val="285167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FC294A-7FF8-4114-B0AD-F3B7F15EF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46AE0-AFC8-73A1-C6BF-B045B4A11F82}"/>
              </a:ext>
            </a:extLst>
          </p:cNvPr>
          <p:cNvSpPr>
            <a:spLocks noGrp="1"/>
          </p:cNvSpPr>
          <p:nvPr>
            <p:ph type="title"/>
          </p:nvPr>
        </p:nvSpPr>
        <p:spPr>
          <a:xfrm>
            <a:off x="448056" y="226800"/>
            <a:ext cx="11301984" cy="984885"/>
          </a:xfrm>
        </p:spPr>
        <p:txBody>
          <a:bodyPr>
            <a:normAutofit/>
          </a:bodyPr>
          <a:lstStyle/>
          <a:p>
            <a:pPr>
              <a:lnSpc>
                <a:spcPct val="90000"/>
              </a:lnSpc>
            </a:pPr>
            <a:r>
              <a:rPr lang="en-GB" sz="5400"/>
              <a:t>You shouldn’t want to manage HR</a:t>
            </a:r>
            <a:endParaRPr lang="en-IE" sz="5400"/>
          </a:p>
        </p:txBody>
      </p:sp>
      <p:cxnSp>
        <p:nvCxnSpPr>
          <p:cNvPr id="12" name="Straight Connector 11">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8D56D2A-178C-5229-749E-7FF4B3D80C1F}"/>
              </a:ext>
            </a:extLst>
          </p:cNvPr>
          <p:cNvGraphicFramePr>
            <a:graphicFrameLocks noGrp="1"/>
          </p:cNvGraphicFramePr>
          <p:nvPr>
            <p:ph idx="1"/>
            <p:extLst>
              <p:ext uri="{D42A27DB-BD31-4B8C-83A1-F6EECF244321}">
                <p14:modId xmlns:p14="http://schemas.microsoft.com/office/powerpoint/2010/main" val="2059425129"/>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50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DF6F-FE46-9085-702B-8037D501306D}"/>
              </a:ext>
            </a:extLst>
          </p:cNvPr>
          <p:cNvSpPr>
            <a:spLocks noGrp="1"/>
          </p:cNvSpPr>
          <p:nvPr>
            <p:ph type="title"/>
          </p:nvPr>
        </p:nvSpPr>
        <p:spPr/>
        <p:txBody>
          <a:bodyPr/>
          <a:lstStyle/>
          <a:p>
            <a:r>
              <a:rPr lang="en-US" dirty="0"/>
              <a:t>Staff as workers</a:t>
            </a:r>
          </a:p>
        </p:txBody>
      </p:sp>
      <p:sp>
        <p:nvSpPr>
          <p:cNvPr id="3" name="Content Placeholder 2">
            <a:extLst>
              <a:ext uri="{FF2B5EF4-FFF2-40B4-BE49-F238E27FC236}">
                <a16:creationId xmlns:a16="http://schemas.microsoft.com/office/drawing/2014/main" id="{993E32EB-BAA3-1169-DC4E-ECAEDC6E73A9}"/>
              </a:ext>
            </a:extLst>
          </p:cNvPr>
          <p:cNvSpPr>
            <a:spLocks noGrp="1"/>
          </p:cNvSpPr>
          <p:nvPr>
            <p:ph idx="1"/>
          </p:nvPr>
        </p:nvSpPr>
        <p:spPr/>
        <p:txBody>
          <a:bodyPr>
            <a:normAutofit lnSpcReduction="10000"/>
          </a:bodyPr>
          <a:lstStyle/>
          <a:p>
            <a:r>
              <a:rPr lang="en-US" dirty="0"/>
              <a:t>SU staff are employees and therefore workers; they are entitled to be treated fully in accordance with prevailing employment law</a:t>
            </a:r>
          </a:p>
          <a:p>
            <a:r>
              <a:rPr lang="en-US" dirty="0"/>
              <a:t>SU staff are not and were never employed because of their alignment with the political views of the SU; but their values should broadly align with those of the movement- or at least they should not be actively opposed to those values</a:t>
            </a:r>
          </a:p>
          <a:p>
            <a:r>
              <a:rPr lang="en-US" dirty="0"/>
              <a:t>SU staff are not subject to mandates or instructions from democratic bodies</a:t>
            </a:r>
          </a:p>
          <a:p>
            <a:r>
              <a:rPr lang="en-US" dirty="0"/>
              <a:t>They are not discussed (either positively or negatively) at open democratic bodies; they are to be managed according to employment management policies; they don’t have a right to speak at those bodies and they don’t have a right to respond</a:t>
            </a:r>
          </a:p>
          <a:p>
            <a:pPr marL="1944" indent="0">
              <a:buNone/>
            </a:pPr>
            <a:endParaRPr lang="en-US" dirty="0"/>
          </a:p>
        </p:txBody>
      </p:sp>
    </p:spTree>
    <p:extLst>
      <p:ext uri="{BB962C8B-B14F-4D97-AF65-F5344CB8AC3E}">
        <p14:creationId xmlns:p14="http://schemas.microsoft.com/office/powerpoint/2010/main" val="4047277998"/>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emplate/>
  <TotalTime>1150</TotalTime>
  <Words>589</Words>
  <Application>Microsoft Macintosh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Sagona Book</vt:lpstr>
      <vt:lpstr>Univers</vt:lpstr>
      <vt:lpstr>ThinLineVTI</vt:lpstr>
      <vt:lpstr>Love the lane you’re in part 2</vt:lpstr>
      <vt:lpstr>We hire staff for a reason</vt:lpstr>
      <vt:lpstr>Stability is a neutral condition</vt:lpstr>
      <vt:lpstr>What are ‘officer things’?</vt:lpstr>
      <vt:lpstr>Staff must not be centred</vt:lpstr>
      <vt:lpstr>Things officers shouldn’t bother with</vt:lpstr>
      <vt:lpstr>You are not an HR manager</vt:lpstr>
      <vt:lpstr>You shouldn’t want to manage HR</vt:lpstr>
      <vt:lpstr>Staff as workers</vt:lpstr>
      <vt:lpstr>What do I do about staff practices I don’t like or understand?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in your lane and love the drive</dc:title>
  <dc:creator>Ben Archibald</dc:creator>
  <cp:lastModifiedBy>Ben Archibald</cp:lastModifiedBy>
  <cp:revision>2</cp:revision>
  <dcterms:created xsi:type="dcterms:W3CDTF">2023-05-29T13:39:39Z</dcterms:created>
  <dcterms:modified xsi:type="dcterms:W3CDTF">2023-07-18T15:45:45Z</dcterms:modified>
</cp:coreProperties>
</file>