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67" r:id="rId13"/>
    <p:sldId id="268" r:id="rId14"/>
    <p:sldId id="269" r:id="rId15"/>
    <p:sldId id="264" r:id="rId16"/>
    <p:sldId id="265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3C0C0-5BAE-C441-B74F-01E2ACFD5D1A}" v="7" dt="2023-07-19T15:07:58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56"/>
  </p:normalViewPr>
  <p:slideViewPr>
    <p:cSldViewPr snapToGrid="0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6381C-7B00-4B75-93BE-CA7BDFE7253B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8088071-0421-4670-B964-5164C1F026F8}">
      <dgm:prSet/>
      <dgm:spPr/>
      <dgm:t>
        <a:bodyPr/>
        <a:lstStyle/>
        <a:p>
          <a:r>
            <a:rPr lang="en-US" dirty="0"/>
            <a:t>Creditor: Someone who you owe money to now</a:t>
          </a:r>
        </a:p>
      </dgm:t>
    </dgm:pt>
    <dgm:pt modelId="{3B05A7AC-5DF6-440B-AA72-82EE46B77FE0}" type="parTrans" cxnId="{762D1727-62BA-45D1-B249-1CEE80F4742A}">
      <dgm:prSet/>
      <dgm:spPr/>
      <dgm:t>
        <a:bodyPr/>
        <a:lstStyle/>
        <a:p>
          <a:endParaRPr lang="en-US"/>
        </a:p>
      </dgm:t>
    </dgm:pt>
    <dgm:pt modelId="{DE5D8075-2141-49E3-91E9-E8FD5A908676}" type="sibTrans" cxnId="{762D1727-62BA-45D1-B249-1CEE80F4742A}">
      <dgm:prSet/>
      <dgm:spPr/>
      <dgm:t>
        <a:bodyPr/>
        <a:lstStyle/>
        <a:p>
          <a:endParaRPr lang="en-US"/>
        </a:p>
      </dgm:t>
    </dgm:pt>
    <dgm:pt modelId="{6975D253-802B-454E-8F06-4A3018E56F7E}">
      <dgm:prSet/>
      <dgm:spPr/>
      <dgm:t>
        <a:bodyPr/>
        <a:lstStyle/>
        <a:p>
          <a:r>
            <a:rPr lang="en-US"/>
            <a:t>Debtor: Someone who owes you money now</a:t>
          </a:r>
        </a:p>
      </dgm:t>
    </dgm:pt>
    <dgm:pt modelId="{88B1F886-98A1-4671-8DEE-9EE302B148E7}" type="parTrans" cxnId="{3EFD87DF-FA23-4F72-9AA6-DD3DB1701E64}">
      <dgm:prSet/>
      <dgm:spPr/>
      <dgm:t>
        <a:bodyPr/>
        <a:lstStyle/>
        <a:p>
          <a:endParaRPr lang="en-US"/>
        </a:p>
      </dgm:t>
    </dgm:pt>
    <dgm:pt modelId="{E4F72984-BF7C-410B-A584-662560862957}" type="sibTrans" cxnId="{3EFD87DF-FA23-4F72-9AA6-DD3DB1701E64}">
      <dgm:prSet/>
      <dgm:spPr/>
      <dgm:t>
        <a:bodyPr/>
        <a:lstStyle/>
        <a:p>
          <a:endParaRPr lang="en-US"/>
        </a:p>
      </dgm:t>
    </dgm:pt>
    <dgm:pt modelId="{B942DC0C-90C5-4DC3-801D-D285EE66CE51}">
      <dgm:prSet/>
      <dgm:spPr/>
      <dgm:t>
        <a:bodyPr/>
        <a:lstStyle/>
        <a:p>
          <a:r>
            <a:rPr lang="en-US"/>
            <a:t>Liability: Something for which you will owe someone money in the future</a:t>
          </a:r>
        </a:p>
      </dgm:t>
    </dgm:pt>
    <dgm:pt modelId="{B2AB9C5F-FF2D-478E-A735-A768A4F4B656}" type="parTrans" cxnId="{7E6B47CB-CCB9-4919-9A78-4CDFEF8D85F9}">
      <dgm:prSet/>
      <dgm:spPr/>
      <dgm:t>
        <a:bodyPr/>
        <a:lstStyle/>
        <a:p>
          <a:endParaRPr lang="en-US"/>
        </a:p>
      </dgm:t>
    </dgm:pt>
    <dgm:pt modelId="{389AD726-73E7-4DF7-BCC2-53602BB3F2B8}" type="sibTrans" cxnId="{7E6B47CB-CCB9-4919-9A78-4CDFEF8D85F9}">
      <dgm:prSet/>
      <dgm:spPr/>
      <dgm:t>
        <a:bodyPr/>
        <a:lstStyle/>
        <a:p>
          <a:endParaRPr lang="en-US"/>
        </a:p>
      </dgm:t>
    </dgm:pt>
    <dgm:pt modelId="{D66D5757-2BBD-4473-A9F7-76243919E35F}">
      <dgm:prSet/>
      <dgm:spPr/>
      <dgm:t>
        <a:bodyPr/>
        <a:lstStyle/>
        <a:p>
          <a:r>
            <a:rPr lang="en-US"/>
            <a:t>Asset: Something which could generate money for you in future</a:t>
          </a:r>
        </a:p>
      </dgm:t>
    </dgm:pt>
    <dgm:pt modelId="{AAA07875-64B6-447D-974F-9F101EDB3A5F}" type="parTrans" cxnId="{D7DD8598-1A59-44B9-BB57-5D557A601819}">
      <dgm:prSet/>
      <dgm:spPr/>
      <dgm:t>
        <a:bodyPr/>
        <a:lstStyle/>
        <a:p>
          <a:endParaRPr lang="en-US"/>
        </a:p>
      </dgm:t>
    </dgm:pt>
    <dgm:pt modelId="{38DEA8B3-91A2-4524-914D-13D8C73333F5}" type="sibTrans" cxnId="{D7DD8598-1A59-44B9-BB57-5D557A601819}">
      <dgm:prSet/>
      <dgm:spPr/>
      <dgm:t>
        <a:bodyPr/>
        <a:lstStyle/>
        <a:p>
          <a:endParaRPr lang="en-US"/>
        </a:p>
      </dgm:t>
    </dgm:pt>
    <dgm:pt modelId="{7B97D1F1-7AF6-44FF-B0E8-A48CC89F20A3}">
      <dgm:prSet/>
      <dgm:spPr/>
      <dgm:t>
        <a:bodyPr/>
        <a:lstStyle/>
        <a:p>
          <a:r>
            <a:rPr lang="en-US" dirty="0"/>
            <a:t>Fixed Cost: A cost which doesn’t change much and you can’t do anything about</a:t>
          </a:r>
        </a:p>
      </dgm:t>
    </dgm:pt>
    <dgm:pt modelId="{B318A831-5BEB-45BF-9FF0-7715C125A618}" type="parTrans" cxnId="{4DD76A5D-22CE-4981-BA18-4AEE0BECE501}">
      <dgm:prSet/>
      <dgm:spPr/>
      <dgm:t>
        <a:bodyPr/>
        <a:lstStyle/>
        <a:p>
          <a:endParaRPr lang="en-US"/>
        </a:p>
      </dgm:t>
    </dgm:pt>
    <dgm:pt modelId="{37A166E0-D9F0-4547-9D90-691011EA000F}" type="sibTrans" cxnId="{4DD76A5D-22CE-4981-BA18-4AEE0BECE501}">
      <dgm:prSet/>
      <dgm:spPr/>
      <dgm:t>
        <a:bodyPr/>
        <a:lstStyle/>
        <a:p>
          <a:endParaRPr lang="en-US"/>
        </a:p>
      </dgm:t>
    </dgm:pt>
    <dgm:pt modelId="{8DA75E86-6901-492C-AF35-27DC74EF74FF}">
      <dgm:prSet/>
      <dgm:spPr/>
      <dgm:t>
        <a:bodyPr/>
        <a:lstStyle/>
        <a:p>
          <a:r>
            <a:rPr lang="en-US"/>
            <a:t>Variable cost: A cost which can go up or down</a:t>
          </a:r>
        </a:p>
      </dgm:t>
    </dgm:pt>
    <dgm:pt modelId="{4A6C8E3A-9280-4A69-B6A5-B71E0FAF932D}" type="parTrans" cxnId="{94C0316A-569E-4C10-903E-3C26612B550A}">
      <dgm:prSet/>
      <dgm:spPr/>
      <dgm:t>
        <a:bodyPr/>
        <a:lstStyle/>
        <a:p>
          <a:endParaRPr lang="en-US"/>
        </a:p>
      </dgm:t>
    </dgm:pt>
    <dgm:pt modelId="{3BF83716-668B-4B88-A34C-71185E760CE7}" type="sibTrans" cxnId="{94C0316A-569E-4C10-903E-3C26612B550A}">
      <dgm:prSet/>
      <dgm:spPr/>
      <dgm:t>
        <a:bodyPr/>
        <a:lstStyle/>
        <a:p>
          <a:endParaRPr lang="en-US"/>
        </a:p>
      </dgm:t>
    </dgm:pt>
    <dgm:pt modelId="{09AE6374-C78D-4A05-9F90-565FA4AF6316}">
      <dgm:prSet/>
      <dgm:spPr/>
      <dgm:t>
        <a:bodyPr/>
        <a:lstStyle/>
        <a:p>
          <a:r>
            <a:rPr lang="en-US"/>
            <a:t>Deficit: You spent more than you have brought in</a:t>
          </a:r>
        </a:p>
      </dgm:t>
    </dgm:pt>
    <dgm:pt modelId="{4FEA4C7A-EE36-4549-A91A-07DDAA316FFE}" type="parTrans" cxnId="{59A0C2D7-AC29-4B19-9A81-0BF79CEBF288}">
      <dgm:prSet/>
      <dgm:spPr/>
      <dgm:t>
        <a:bodyPr/>
        <a:lstStyle/>
        <a:p>
          <a:endParaRPr lang="en-US"/>
        </a:p>
      </dgm:t>
    </dgm:pt>
    <dgm:pt modelId="{399DEE75-9DB6-406B-B44C-B902EEEF1DBA}" type="sibTrans" cxnId="{59A0C2D7-AC29-4B19-9A81-0BF79CEBF288}">
      <dgm:prSet/>
      <dgm:spPr/>
      <dgm:t>
        <a:bodyPr/>
        <a:lstStyle/>
        <a:p>
          <a:endParaRPr lang="en-US"/>
        </a:p>
      </dgm:t>
    </dgm:pt>
    <dgm:pt modelId="{582EB28E-0084-4D2C-856C-D4BEFC4FE122}">
      <dgm:prSet/>
      <dgm:spPr/>
      <dgm:t>
        <a:bodyPr/>
        <a:lstStyle/>
        <a:p>
          <a:r>
            <a:rPr lang="en-US"/>
            <a:t>Surplus: You didn’t budget correctly and have more money than you expected.</a:t>
          </a:r>
        </a:p>
      </dgm:t>
    </dgm:pt>
    <dgm:pt modelId="{907369AE-821E-4224-AB60-8F1FF3FEC689}" type="parTrans" cxnId="{BCECBF13-2384-46F5-8E96-FE4838C17B3C}">
      <dgm:prSet/>
      <dgm:spPr/>
      <dgm:t>
        <a:bodyPr/>
        <a:lstStyle/>
        <a:p>
          <a:endParaRPr lang="en-US"/>
        </a:p>
      </dgm:t>
    </dgm:pt>
    <dgm:pt modelId="{096D2257-FF4D-4C85-BB5A-F00E387B7ABA}" type="sibTrans" cxnId="{BCECBF13-2384-46F5-8E96-FE4838C17B3C}">
      <dgm:prSet/>
      <dgm:spPr/>
      <dgm:t>
        <a:bodyPr/>
        <a:lstStyle/>
        <a:p>
          <a:endParaRPr lang="en-US"/>
        </a:p>
      </dgm:t>
    </dgm:pt>
    <dgm:pt modelId="{47E4F051-BCCD-F449-9455-21C07464069C}" type="pres">
      <dgm:prSet presAssocID="{47B6381C-7B00-4B75-93BE-CA7BDFE7253B}" presName="vert0" presStyleCnt="0">
        <dgm:presLayoutVars>
          <dgm:dir/>
          <dgm:animOne val="branch"/>
          <dgm:animLvl val="lvl"/>
        </dgm:presLayoutVars>
      </dgm:prSet>
      <dgm:spPr/>
    </dgm:pt>
    <dgm:pt modelId="{D026BFFC-E12D-D946-8FF0-67E42658D74B}" type="pres">
      <dgm:prSet presAssocID="{28088071-0421-4670-B964-5164C1F026F8}" presName="thickLine" presStyleLbl="alignNode1" presStyleIdx="0" presStyleCnt="8"/>
      <dgm:spPr/>
    </dgm:pt>
    <dgm:pt modelId="{419C6981-9906-0046-83FA-62DE94C6CC9A}" type="pres">
      <dgm:prSet presAssocID="{28088071-0421-4670-B964-5164C1F026F8}" presName="horz1" presStyleCnt="0"/>
      <dgm:spPr/>
    </dgm:pt>
    <dgm:pt modelId="{23A1406C-20B4-5943-8401-5558DF66EC79}" type="pres">
      <dgm:prSet presAssocID="{28088071-0421-4670-B964-5164C1F026F8}" presName="tx1" presStyleLbl="revTx" presStyleIdx="0" presStyleCnt="8"/>
      <dgm:spPr/>
    </dgm:pt>
    <dgm:pt modelId="{9BE05B2A-9730-3F4B-A954-F4C9FC7222F4}" type="pres">
      <dgm:prSet presAssocID="{28088071-0421-4670-B964-5164C1F026F8}" presName="vert1" presStyleCnt="0"/>
      <dgm:spPr/>
    </dgm:pt>
    <dgm:pt modelId="{B076BDB4-5B2B-4B4D-A7E8-C9C40BB33BB5}" type="pres">
      <dgm:prSet presAssocID="{6975D253-802B-454E-8F06-4A3018E56F7E}" presName="thickLine" presStyleLbl="alignNode1" presStyleIdx="1" presStyleCnt="8"/>
      <dgm:spPr/>
    </dgm:pt>
    <dgm:pt modelId="{DBF78834-46F4-5146-9F47-EC5EFBF502B6}" type="pres">
      <dgm:prSet presAssocID="{6975D253-802B-454E-8F06-4A3018E56F7E}" presName="horz1" presStyleCnt="0"/>
      <dgm:spPr/>
    </dgm:pt>
    <dgm:pt modelId="{9E20D5EB-9937-DC4B-98BE-78168FC74112}" type="pres">
      <dgm:prSet presAssocID="{6975D253-802B-454E-8F06-4A3018E56F7E}" presName="tx1" presStyleLbl="revTx" presStyleIdx="1" presStyleCnt="8"/>
      <dgm:spPr/>
    </dgm:pt>
    <dgm:pt modelId="{79DAF973-1085-C143-8021-FA68CF99C52E}" type="pres">
      <dgm:prSet presAssocID="{6975D253-802B-454E-8F06-4A3018E56F7E}" presName="vert1" presStyleCnt="0"/>
      <dgm:spPr/>
    </dgm:pt>
    <dgm:pt modelId="{904BB851-4DB3-3347-A601-2D00FC0D9975}" type="pres">
      <dgm:prSet presAssocID="{B942DC0C-90C5-4DC3-801D-D285EE66CE51}" presName="thickLine" presStyleLbl="alignNode1" presStyleIdx="2" presStyleCnt="8"/>
      <dgm:spPr/>
    </dgm:pt>
    <dgm:pt modelId="{8372F0B7-D0D5-3540-823C-56B5EA6BAD3D}" type="pres">
      <dgm:prSet presAssocID="{B942DC0C-90C5-4DC3-801D-D285EE66CE51}" presName="horz1" presStyleCnt="0"/>
      <dgm:spPr/>
    </dgm:pt>
    <dgm:pt modelId="{F948928E-F8FE-E44B-9F8E-24D89BCF2D51}" type="pres">
      <dgm:prSet presAssocID="{B942DC0C-90C5-4DC3-801D-D285EE66CE51}" presName="tx1" presStyleLbl="revTx" presStyleIdx="2" presStyleCnt="8"/>
      <dgm:spPr/>
    </dgm:pt>
    <dgm:pt modelId="{72426432-D496-3343-B575-E4A656E69CA1}" type="pres">
      <dgm:prSet presAssocID="{B942DC0C-90C5-4DC3-801D-D285EE66CE51}" presName="vert1" presStyleCnt="0"/>
      <dgm:spPr/>
    </dgm:pt>
    <dgm:pt modelId="{314F3387-7E51-0346-ADE7-BFE07537C743}" type="pres">
      <dgm:prSet presAssocID="{D66D5757-2BBD-4473-A9F7-76243919E35F}" presName="thickLine" presStyleLbl="alignNode1" presStyleIdx="3" presStyleCnt="8"/>
      <dgm:spPr/>
    </dgm:pt>
    <dgm:pt modelId="{36EFD3BB-7A73-9C42-A67F-45E359E5555A}" type="pres">
      <dgm:prSet presAssocID="{D66D5757-2BBD-4473-A9F7-76243919E35F}" presName="horz1" presStyleCnt="0"/>
      <dgm:spPr/>
    </dgm:pt>
    <dgm:pt modelId="{B946FDE9-8450-3C46-BC18-471896C62187}" type="pres">
      <dgm:prSet presAssocID="{D66D5757-2BBD-4473-A9F7-76243919E35F}" presName="tx1" presStyleLbl="revTx" presStyleIdx="3" presStyleCnt="8"/>
      <dgm:spPr/>
    </dgm:pt>
    <dgm:pt modelId="{9F4B1DBD-251E-0A41-92A7-44C8F1E9DDF9}" type="pres">
      <dgm:prSet presAssocID="{D66D5757-2BBD-4473-A9F7-76243919E35F}" presName="vert1" presStyleCnt="0"/>
      <dgm:spPr/>
    </dgm:pt>
    <dgm:pt modelId="{AB888BAA-D29E-AE49-AB0C-8111952AE85A}" type="pres">
      <dgm:prSet presAssocID="{7B97D1F1-7AF6-44FF-B0E8-A48CC89F20A3}" presName="thickLine" presStyleLbl="alignNode1" presStyleIdx="4" presStyleCnt="8"/>
      <dgm:spPr/>
    </dgm:pt>
    <dgm:pt modelId="{403B9969-BCBD-5A48-B936-3962A0A55786}" type="pres">
      <dgm:prSet presAssocID="{7B97D1F1-7AF6-44FF-B0E8-A48CC89F20A3}" presName="horz1" presStyleCnt="0"/>
      <dgm:spPr/>
    </dgm:pt>
    <dgm:pt modelId="{C9F852E1-6204-8F4F-BED6-8DA2FF59F865}" type="pres">
      <dgm:prSet presAssocID="{7B97D1F1-7AF6-44FF-B0E8-A48CC89F20A3}" presName="tx1" presStyleLbl="revTx" presStyleIdx="4" presStyleCnt="8"/>
      <dgm:spPr/>
    </dgm:pt>
    <dgm:pt modelId="{C2A8A4A3-EE96-9F4A-84A3-5717903028FB}" type="pres">
      <dgm:prSet presAssocID="{7B97D1F1-7AF6-44FF-B0E8-A48CC89F20A3}" presName="vert1" presStyleCnt="0"/>
      <dgm:spPr/>
    </dgm:pt>
    <dgm:pt modelId="{F7C8C2BB-F6EC-934C-A876-836F4E686A2D}" type="pres">
      <dgm:prSet presAssocID="{8DA75E86-6901-492C-AF35-27DC74EF74FF}" presName="thickLine" presStyleLbl="alignNode1" presStyleIdx="5" presStyleCnt="8"/>
      <dgm:spPr/>
    </dgm:pt>
    <dgm:pt modelId="{30A263CD-6386-EE42-B04A-A046B54AEA66}" type="pres">
      <dgm:prSet presAssocID="{8DA75E86-6901-492C-AF35-27DC74EF74FF}" presName="horz1" presStyleCnt="0"/>
      <dgm:spPr/>
    </dgm:pt>
    <dgm:pt modelId="{4A01DA1A-F6F2-7743-ACCC-F0696A55D3C6}" type="pres">
      <dgm:prSet presAssocID="{8DA75E86-6901-492C-AF35-27DC74EF74FF}" presName="tx1" presStyleLbl="revTx" presStyleIdx="5" presStyleCnt="8"/>
      <dgm:spPr/>
    </dgm:pt>
    <dgm:pt modelId="{F2B3F30F-E98C-7641-928B-F0CC54BAA8F2}" type="pres">
      <dgm:prSet presAssocID="{8DA75E86-6901-492C-AF35-27DC74EF74FF}" presName="vert1" presStyleCnt="0"/>
      <dgm:spPr/>
    </dgm:pt>
    <dgm:pt modelId="{CAFD20AB-A6AF-A04B-ADDA-055EE3CFC970}" type="pres">
      <dgm:prSet presAssocID="{09AE6374-C78D-4A05-9F90-565FA4AF6316}" presName="thickLine" presStyleLbl="alignNode1" presStyleIdx="6" presStyleCnt="8"/>
      <dgm:spPr/>
    </dgm:pt>
    <dgm:pt modelId="{241BB194-FBEF-CB49-82B7-4CD21CB32835}" type="pres">
      <dgm:prSet presAssocID="{09AE6374-C78D-4A05-9F90-565FA4AF6316}" presName="horz1" presStyleCnt="0"/>
      <dgm:spPr/>
    </dgm:pt>
    <dgm:pt modelId="{2745898A-6A20-964E-AA31-E537BA430432}" type="pres">
      <dgm:prSet presAssocID="{09AE6374-C78D-4A05-9F90-565FA4AF6316}" presName="tx1" presStyleLbl="revTx" presStyleIdx="6" presStyleCnt="8"/>
      <dgm:spPr/>
    </dgm:pt>
    <dgm:pt modelId="{B10E46E6-99DC-0544-9E9D-70112EED842D}" type="pres">
      <dgm:prSet presAssocID="{09AE6374-C78D-4A05-9F90-565FA4AF6316}" presName="vert1" presStyleCnt="0"/>
      <dgm:spPr/>
    </dgm:pt>
    <dgm:pt modelId="{C8AC647A-205E-0D48-BB49-F32CFB68518D}" type="pres">
      <dgm:prSet presAssocID="{582EB28E-0084-4D2C-856C-D4BEFC4FE122}" presName="thickLine" presStyleLbl="alignNode1" presStyleIdx="7" presStyleCnt="8"/>
      <dgm:spPr/>
    </dgm:pt>
    <dgm:pt modelId="{C16B464C-E507-F94D-A4EC-61EA451EC536}" type="pres">
      <dgm:prSet presAssocID="{582EB28E-0084-4D2C-856C-D4BEFC4FE122}" presName="horz1" presStyleCnt="0"/>
      <dgm:spPr/>
    </dgm:pt>
    <dgm:pt modelId="{016A5FFD-8A18-6E46-B80C-A45E9AF09206}" type="pres">
      <dgm:prSet presAssocID="{582EB28E-0084-4D2C-856C-D4BEFC4FE122}" presName="tx1" presStyleLbl="revTx" presStyleIdx="7" presStyleCnt="8"/>
      <dgm:spPr/>
    </dgm:pt>
    <dgm:pt modelId="{2E482FF9-F93E-B545-9940-E7DBF5E4090E}" type="pres">
      <dgm:prSet presAssocID="{582EB28E-0084-4D2C-856C-D4BEFC4FE122}" presName="vert1" presStyleCnt="0"/>
      <dgm:spPr/>
    </dgm:pt>
  </dgm:ptLst>
  <dgm:cxnLst>
    <dgm:cxn modelId="{BA576707-406F-4341-A57D-E1647293A9D8}" type="presOf" srcId="{47B6381C-7B00-4B75-93BE-CA7BDFE7253B}" destId="{47E4F051-BCCD-F449-9455-21C07464069C}" srcOrd="0" destOrd="0" presId="urn:microsoft.com/office/officeart/2008/layout/LinedList"/>
    <dgm:cxn modelId="{BCECBF13-2384-46F5-8E96-FE4838C17B3C}" srcId="{47B6381C-7B00-4B75-93BE-CA7BDFE7253B}" destId="{582EB28E-0084-4D2C-856C-D4BEFC4FE122}" srcOrd="7" destOrd="0" parTransId="{907369AE-821E-4224-AB60-8F1FF3FEC689}" sibTransId="{096D2257-FF4D-4C85-BB5A-F00E387B7ABA}"/>
    <dgm:cxn modelId="{674E8B15-6B68-AF47-9F25-70B1BD72F9E2}" type="presOf" srcId="{7B97D1F1-7AF6-44FF-B0E8-A48CC89F20A3}" destId="{C9F852E1-6204-8F4F-BED6-8DA2FF59F865}" srcOrd="0" destOrd="0" presId="urn:microsoft.com/office/officeart/2008/layout/LinedList"/>
    <dgm:cxn modelId="{762D1727-62BA-45D1-B249-1CEE80F4742A}" srcId="{47B6381C-7B00-4B75-93BE-CA7BDFE7253B}" destId="{28088071-0421-4670-B964-5164C1F026F8}" srcOrd="0" destOrd="0" parTransId="{3B05A7AC-5DF6-440B-AA72-82EE46B77FE0}" sibTransId="{DE5D8075-2141-49E3-91E9-E8FD5A908676}"/>
    <dgm:cxn modelId="{55D20031-4C60-8141-AA39-35CA47D05D71}" type="presOf" srcId="{28088071-0421-4670-B964-5164C1F026F8}" destId="{23A1406C-20B4-5943-8401-5558DF66EC79}" srcOrd="0" destOrd="0" presId="urn:microsoft.com/office/officeart/2008/layout/LinedList"/>
    <dgm:cxn modelId="{B6B1A531-93FE-2C47-ACC6-19DC1E6DD38A}" type="presOf" srcId="{B942DC0C-90C5-4DC3-801D-D285EE66CE51}" destId="{F948928E-F8FE-E44B-9F8E-24D89BCF2D51}" srcOrd="0" destOrd="0" presId="urn:microsoft.com/office/officeart/2008/layout/LinedList"/>
    <dgm:cxn modelId="{4DD76A5D-22CE-4981-BA18-4AEE0BECE501}" srcId="{47B6381C-7B00-4B75-93BE-CA7BDFE7253B}" destId="{7B97D1F1-7AF6-44FF-B0E8-A48CC89F20A3}" srcOrd="4" destOrd="0" parTransId="{B318A831-5BEB-45BF-9FF0-7715C125A618}" sibTransId="{37A166E0-D9F0-4547-9D90-691011EA000F}"/>
    <dgm:cxn modelId="{94C0316A-569E-4C10-903E-3C26612B550A}" srcId="{47B6381C-7B00-4B75-93BE-CA7BDFE7253B}" destId="{8DA75E86-6901-492C-AF35-27DC74EF74FF}" srcOrd="5" destOrd="0" parTransId="{4A6C8E3A-9280-4A69-B6A5-B71E0FAF932D}" sibTransId="{3BF83716-668B-4B88-A34C-71185E760CE7}"/>
    <dgm:cxn modelId="{5BA25E7D-A034-844C-A50A-D5657D76321F}" type="presOf" srcId="{8DA75E86-6901-492C-AF35-27DC74EF74FF}" destId="{4A01DA1A-F6F2-7743-ACCC-F0696A55D3C6}" srcOrd="0" destOrd="0" presId="urn:microsoft.com/office/officeart/2008/layout/LinedList"/>
    <dgm:cxn modelId="{DD12E090-745F-5E4E-A681-4837FF62A985}" type="presOf" srcId="{582EB28E-0084-4D2C-856C-D4BEFC4FE122}" destId="{016A5FFD-8A18-6E46-B80C-A45E9AF09206}" srcOrd="0" destOrd="0" presId="urn:microsoft.com/office/officeart/2008/layout/LinedList"/>
    <dgm:cxn modelId="{D7DD8598-1A59-44B9-BB57-5D557A601819}" srcId="{47B6381C-7B00-4B75-93BE-CA7BDFE7253B}" destId="{D66D5757-2BBD-4473-A9F7-76243919E35F}" srcOrd="3" destOrd="0" parTransId="{AAA07875-64B6-447D-974F-9F101EDB3A5F}" sibTransId="{38DEA8B3-91A2-4524-914D-13D8C73333F5}"/>
    <dgm:cxn modelId="{3AA128C3-ACDA-9245-9695-2C2BA04130A2}" type="presOf" srcId="{09AE6374-C78D-4A05-9F90-565FA4AF6316}" destId="{2745898A-6A20-964E-AA31-E537BA430432}" srcOrd="0" destOrd="0" presId="urn:microsoft.com/office/officeart/2008/layout/LinedList"/>
    <dgm:cxn modelId="{76E446C8-6F9D-7244-84D1-A1EA634D4427}" type="presOf" srcId="{6975D253-802B-454E-8F06-4A3018E56F7E}" destId="{9E20D5EB-9937-DC4B-98BE-78168FC74112}" srcOrd="0" destOrd="0" presId="urn:microsoft.com/office/officeart/2008/layout/LinedList"/>
    <dgm:cxn modelId="{7E6B47CB-CCB9-4919-9A78-4CDFEF8D85F9}" srcId="{47B6381C-7B00-4B75-93BE-CA7BDFE7253B}" destId="{B942DC0C-90C5-4DC3-801D-D285EE66CE51}" srcOrd="2" destOrd="0" parTransId="{B2AB9C5F-FF2D-478E-A735-A768A4F4B656}" sibTransId="{389AD726-73E7-4DF7-BCC2-53602BB3F2B8}"/>
    <dgm:cxn modelId="{59A0C2D7-AC29-4B19-9A81-0BF79CEBF288}" srcId="{47B6381C-7B00-4B75-93BE-CA7BDFE7253B}" destId="{09AE6374-C78D-4A05-9F90-565FA4AF6316}" srcOrd="6" destOrd="0" parTransId="{4FEA4C7A-EE36-4549-A91A-07DDAA316FFE}" sibTransId="{399DEE75-9DB6-406B-B44C-B902EEEF1DBA}"/>
    <dgm:cxn modelId="{3EFD87DF-FA23-4F72-9AA6-DD3DB1701E64}" srcId="{47B6381C-7B00-4B75-93BE-CA7BDFE7253B}" destId="{6975D253-802B-454E-8F06-4A3018E56F7E}" srcOrd="1" destOrd="0" parTransId="{88B1F886-98A1-4671-8DEE-9EE302B148E7}" sibTransId="{E4F72984-BF7C-410B-A584-662560862957}"/>
    <dgm:cxn modelId="{8DC9BFF2-E63C-E446-8595-A71F21C31D4A}" type="presOf" srcId="{D66D5757-2BBD-4473-A9F7-76243919E35F}" destId="{B946FDE9-8450-3C46-BC18-471896C62187}" srcOrd="0" destOrd="0" presId="urn:microsoft.com/office/officeart/2008/layout/LinedList"/>
    <dgm:cxn modelId="{EE6CE5FC-004C-1A43-9986-04DB2C1749E0}" type="presParOf" srcId="{47E4F051-BCCD-F449-9455-21C07464069C}" destId="{D026BFFC-E12D-D946-8FF0-67E42658D74B}" srcOrd="0" destOrd="0" presId="urn:microsoft.com/office/officeart/2008/layout/LinedList"/>
    <dgm:cxn modelId="{BCCFEAF0-CC55-F64F-9EC2-9C534AA7FE1A}" type="presParOf" srcId="{47E4F051-BCCD-F449-9455-21C07464069C}" destId="{419C6981-9906-0046-83FA-62DE94C6CC9A}" srcOrd="1" destOrd="0" presId="urn:microsoft.com/office/officeart/2008/layout/LinedList"/>
    <dgm:cxn modelId="{788C4B71-0F5D-A146-978A-80E1B05D2CE1}" type="presParOf" srcId="{419C6981-9906-0046-83FA-62DE94C6CC9A}" destId="{23A1406C-20B4-5943-8401-5558DF66EC79}" srcOrd="0" destOrd="0" presId="urn:microsoft.com/office/officeart/2008/layout/LinedList"/>
    <dgm:cxn modelId="{ADF04961-FF38-2243-BB84-7F02A8196D24}" type="presParOf" srcId="{419C6981-9906-0046-83FA-62DE94C6CC9A}" destId="{9BE05B2A-9730-3F4B-A954-F4C9FC7222F4}" srcOrd="1" destOrd="0" presId="urn:microsoft.com/office/officeart/2008/layout/LinedList"/>
    <dgm:cxn modelId="{550519BC-58E7-6048-ADC4-C830AE0EFF23}" type="presParOf" srcId="{47E4F051-BCCD-F449-9455-21C07464069C}" destId="{B076BDB4-5B2B-4B4D-A7E8-C9C40BB33BB5}" srcOrd="2" destOrd="0" presId="urn:microsoft.com/office/officeart/2008/layout/LinedList"/>
    <dgm:cxn modelId="{CCE15CE3-2C2B-1D48-AA51-6B3B02E7AF31}" type="presParOf" srcId="{47E4F051-BCCD-F449-9455-21C07464069C}" destId="{DBF78834-46F4-5146-9F47-EC5EFBF502B6}" srcOrd="3" destOrd="0" presId="urn:microsoft.com/office/officeart/2008/layout/LinedList"/>
    <dgm:cxn modelId="{F360876B-7D9D-F04E-B62C-1AF41F54E8E3}" type="presParOf" srcId="{DBF78834-46F4-5146-9F47-EC5EFBF502B6}" destId="{9E20D5EB-9937-DC4B-98BE-78168FC74112}" srcOrd="0" destOrd="0" presId="urn:microsoft.com/office/officeart/2008/layout/LinedList"/>
    <dgm:cxn modelId="{224D9737-05F8-AC4F-9EC4-8E9A7CD04D36}" type="presParOf" srcId="{DBF78834-46F4-5146-9F47-EC5EFBF502B6}" destId="{79DAF973-1085-C143-8021-FA68CF99C52E}" srcOrd="1" destOrd="0" presId="urn:microsoft.com/office/officeart/2008/layout/LinedList"/>
    <dgm:cxn modelId="{588A84BA-8BD9-CE4B-AD60-95F87B6B974C}" type="presParOf" srcId="{47E4F051-BCCD-F449-9455-21C07464069C}" destId="{904BB851-4DB3-3347-A601-2D00FC0D9975}" srcOrd="4" destOrd="0" presId="urn:microsoft.com/office/officeart/2008/layout/LinedList"/>
    <dgm:cxn modelId="{63199457-AFBF-8C43-BC0D-FA7D55A4295F}" type="presParOf" srcId="{47E4F051-BCCD-F449-9455-21C07464069C}" destId="{8372F0B7-D0D5-3540-823C-56B5EA6BAD3D}" srcOrd="5" destOrd="0" presId="urn:microsoft.com/office/officeart/2008/layout/LinedList"/>
    <dgm:cxn modelId="{C5D8E0B7-31FD-FF4D-823A-5EE822CC6BD5}" type="presParOf" srcId="{8372F0B7-D0D5-3540-823C-56B5EA6BAD3D}" destId="{F948928E-F8FE-E44B-9F8E-24D89BCF2D51}" srcOrd="0" destOrd="0" presId="urn:microsoft.com/office/officeart/2008/layout/LinedList"/>
    <dgm:cxn modelId="{E2F3D24B-582F-024F-A32A-5087366DAB18}" type="presParOf" srcId="{8372F0B7-D0D5-3540-823C-56B5EA6BAD3D}" destId="{72426432-D496-3343-B575-E4A656E69CA1}" srcOrd="1" destOrd="0" presId="urn:microsoft.com/office/officeart/2008/layout/LinedList"/>
    <dgm:cxn modelId="{CF2AD083-F299-1D45-ACF6-F5DCFD26DEEC}" type="presParOf" srcId="{47E4F051-BCCD-F449-9455-21C07464069C}" destId="{314F3387-7E51-0346-ADE7-BFE07537C743}" srcOrd="6" destOrd="0" presId="urn:microsoft.com/office/officeart/2008/layout/LinedList"/>
    <dgm:cxn modelId="{8986959F-03C3-9A40-AE03-8A744AB97258}" type="presParOf" srcId="{47E4F051-BCCD-F449-9455-21C07464069C}" destId="{36EFD3BB-7A73-9C42-A67F-45E359E5555A}" srcOrd="7" destOrd="0" presId="urn:microsoft.com/office/officeart/2008/layout/LinedList"/>
    <dgm:cxn modelId="{8C757F6D-461F-874F-AE81-706BE9C79F1B}" type="presParOf" srcId="{36EFD3BB-7A73-9C42-A67F-45E359E5555A}" destId="{B946FDE9-8450-3C46-BC18-471896C62187}" srcOrd="0" destOrd="0" presId="urn:microsoft.com/office/officeart/2008/layout/LinedList"/>
    <dgm:cxn modelId="{E6DBC9DB-506D-2B41-A5E9-D622001E185A}" type="presParOf" srcId="{36EFD3BB-7A73-9C42-A67F-45E359E5555A}" destId="{9F4B1DBD-251E-0A41-92A7-44C8F1E9DDF9}" srcOrd="1" destOrd="0" presId="urn:microsoft.com/office/officeart/2008/layout/LinedList"/>
    <dgm:cxn modelId="{8FB07F08-21A6-9549-B30B-8D5D571FF5C3}" type="presParOf" srcId="{47E4F051-BCCD-F449-9455-21C07464069C}" destId="{AB888BAA-D29E-AE49-AB0C-8111952AE85A}" srcOrd="8" destOrd="0" presId="urn:microsoft.com/office/officeart/2008/layout/LinedList"/>
    <dgm:cxn modelId="{79CA3515-4BCA-844B-82FD-78B7204A2C4D}" type="presParOf" srcId="{47E4F051-BCCD-F449-9455-21C07464069C}" destId="{403B9969-BCBD-5A48-B936-3962A0A55786}" srcOrd="9" destOrd="0" presId="urn:microsoft.com/office/officeart/2008/layout/LinedList"/>
    <dgm:cxn modelId="{21CB5917-6944-1040-BB0A-4DCDC46AEC0D}" type="presParOf" srcId="{403B9969-BCBD-5A48-B936-3962A0A55786}" destId="{C9F852E1-6204-8F4F-BED6-8DA2FF59F865}" srcOrd="0" destOrd="0" presId="urn:microsoft.com/office/officeart/2008/layout/LinedList"/>
    <dgm:cxn modelId="{79C147CB-C863-AB4A-8FDC-BF969CF48F09}" type="presParOf" srcId="{403B9969-BCBD-5A48-B936-3962A0A55786}" destId="{C2A8A4A3-EE96-9F4A-84A3-5717903028FB}" srcOrd="1" destOrd="0" presId="urn:microsoft.com/office/officeart/2008/layout/LinedList"/>
    <dgm:cxn modelId="{16FCB063-6BA0-6340-91F4-0E450BF845ED}" type="presParOf" srcId="{47E4F051-BCCD-F449-9455-21C07464069C}" destId="{F7C8C2BB-F6EC-934C-A876-836F4E686A2D}" srcOrd="10" destOrd="0" presId="urn:microsoft.com/office/officeart/2008/layout/LinedList"/>
    <dgm:cxn modelId="{78E1861A-2989-A342-B9CE-51F31D00E9B5}" type="presParOf" srcId="{47E4F051-BCCD-F449-9455-21C07464069C}" destId="{30A263CD-6386-EE42-B04A-A046B54AEA66}" srcOrd="11" destOrd="0" presId="urn:microsoft.com/office/officeart/2008/layout/LinedList"/>
    <dgm:cxn modelId="{31C83076-D8AA-814F-9920-7DCEA8608E63}" type="presParOf" srcId="{30A263CD-6386-EE42-B04A-A046B54AEA66}" destId="{4A01DA1A-F6F2-7743-ACCC-F0696A55D3C6}" srcOrd="0" destOrd="0" presId="urn:microsoft.com/office/officeart/2008/layout/LinedList"/>
    <dgm:cxn modelId="{258714CE-C039-F148-9C6C-719044DFF3CF}" type="presParOf" srcId="{30A263CD-6386-EE42-B04A-A046B54AEA66}" destId="{F2B3F30F-E98C-7641-928B-F0CC54BAA8F2}" srcOrd="1" destOrd="0" presId="urn:microsoft.com/office/officeart/2008/layout/LinedList"/>
    <dgm:cxn modelId="{A14F51A7-8C0D-C94B-AB59-70D622C95735}" type="presParOf" srcId="{47E4F051-BCCD-F449-9455-21C07464069C}" destId="{CAFD20AB-A6AF-A04B-ADDA-055EE3CFC970}" srcOrd="12" destOrd="0" presId="urn:microsoft.com/office/officeart/2008/layout/LinedList"/>
    <dgm:cxn modelId="{CBE9CCCB-C0FB-7F49-9114-302A8C27FC1B}" type="presParOf" srcId="{47E4F051-BCCD-F449-9455-21C07464069C}" destId="{241BB194-FBEF-CB49-82B7-4CD21CB32835}" srcOrd="13" destOrd="0" presId="urn:microsoft.com/office/officeart/2008/layout/LinedList"/>
    <dgm:cxn modelId="{F6134A22-6BCD-A646-9E9C-50DE3A970648}" type="presParOf" srcId="{241BB194-FBEF-CB49-82B7-4CD21CB32835}" destId="{2745898A-6A20-964E-AA31-E537BA430432}" srcOrd="0" destOrd="0" presId="urn:microsoft.com/office/officeart/2008/layout/LinedList"/>
    <dgm:cxn modelId="{EE087AF0-FC3B-B040-B9A1-E75ACEAFABD4}" type="presParOf" srcId="{241BB194-FBEF-CB49-82B7-4CD21CB32835}" destId="{B10E46E6-99DC-0544-9E9D-70112EED842D}" srcOrd="1" destOrd="0" presId="urn:microsoft.com/office/officeart/2008/layout/LinedList"/>
    <dgm:cxn modelId="{C6B1840C-341E-0E48-A62F-CC94E159B869}" type="presParOf" srcId="{47E4F051-BCCD-F449-9455-21C07464069C}" destId="{C8AC647A-205E-0D48-BB49-F32CFB68518D}" srcOrd="14" destOrd="0" presId="urn:microsoft.com/office/officeart/2008/layout/LinedList"/>
    <dgm:cxn modelId="{EF159FCF-DED2-9547-A5C9-C679294BD583}" type="presParOf" srcId="{47E4F051-BCCD-F449-9455-21C07464069C}" destId="{C16B464C-E507-F94D-A4EC-61EA451EC536}" srcOrd="15" destOrd="0" presId="urn:microsoft.com/office/officeart/2008/layout/LinedList"/>
    <dgm:cxn modelId="{3B8EFF42-F51D-6C44-91E6-CB0B5DA9D696}" type="presParOf" srcId="{C16B464C-E507-F94D-A4EC-61EA451EC536}" destId="{016A5FFD-8A18-6E46-B80C-A45E9AF09206}" srcOrd="0" destOrd="0" presId="urn:microsoft.com/office/officeart/2008/layout/LinedList"/>
    <dgm:cxn modelId="{4EF0E529-5FE0-8445-A3BA-C66550AAF9C2}" type="presParOf" srcId="{C16B464C-E507-F94D-A4EC-61EA451EC536}" destId="{2E482FF9-F93E-B545-9940-E7DBF5E409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9BCB6-8387-40AD-8D09-5AE55C26DA6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20E4B3-D024-4982-A402-2941A2945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Capitation Grant</a:t>
          </a:r>
        </a:p>
      </dgm:t>
    </dgm:pt>
    <dgm:pt modelId="{4846F392-AA6A-4F2B-B889-8062138312CF}" type="parTrans" cxnId="{8F9BD879-AB97-4AA6-B8B3-2F33303CDA13}">
      <dgm:prSet/>
      <dgm:spPr/>
      <dgm:t>
        <a:bodyPr/>
        <a:lstStyle/>
        <a:p>
          <a:endParaRPr lang="en-US"/>
        </a:p>
      </dgm:t>
    </dgm:pt>
    <dgm:pt modelId="{E03A3EE6-B261-4421-8F91-660D2102BCD4}" type="sibTrans" cxnId="{8F9BD879-AB97-4AA6-B8B3-2F33303CDA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999590-A721-4192-966A-4B09BC74BE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 of Tickets for Events</a:t>
          </a:r>
        </a:p>
      </dgm:t>
    </dgm:pt>
    <dgm:pt modelId="{9CBDFE03-F467-43D4-BF95-EDF48F4E22E7}" type="parTrans" cxnId="{8A20CECA-EC2A-4409-AE4D-3B38F85DC6DD}">
      <dgm:prSet/>
      <dgm:spPr/>
      <dgm:t>
        <a:bodyPr/>
        <a:lstStyle/>
        <a:p>
          <a:endParaRPr lang="en-US"/>
        </a:p>
      </dgm:t>
    </dgm:pt>
    <dgm:pt modelId="{17D8A495-A8CD-49CE-A610-F799B1C00941}" type="sibTrans" cxnId="{8A20CECA-EC2A-4409-AE4D-3B38F85DC6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8617E6-FE5C-42A7-AB12-DC0E886C5B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Sponsorship</a:t>
          </a:r>
        </a:p>
      </dgm:t>
    </dgm:pt>
    <dgm:pt modelId="{0E58947C-42BB-4F3A-89F5-2281D0F00F4A}" type="parTrans" cxnId="{5036B094-E4F8-4780-9124-D46DA9480534}">
      <dgm:prSet/>
      <dgm:spPr/>
      <dgm:t>
        <a:bodyPr/>
        <a:lstStyle/>
        <a:p>
          <a:endParaRPr lang="en-US"/>
        </a:p>
      </dgm:t>
    </dgm:pt>
    <dgm:pt modelId="{2170C365-C900-44B8-9CDD-3687C749A562}" type="sibTrans" cxnId="{5036B094-E4F8-4780-9124-D46DA948053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3C23F2-E552-4FEF-A563-EE83A93445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Sales from Shops</a:t>
          </a:r>
        </a:p>
      </dgm:t>
    </dgm:pt>
    <dgm:pt modelId="{81F645F2-3196-4A97-9FEE-E5FADF847256}" type="parTrans" cxnId="{918AF43E-5C9C-4F0A-AB0B-CE7B3E5E7835}">
      <dgm:prSet/>
      <dgm:spPr/>
      <dgm:t>
        <a:bodyPr/>
        <a:lstStyle/>
        <a:p>
          <a:endParaRPr lang="en-US"/>
        </a:p>
      </dgm:t>
    </dgm:pt>
    <dgm:pt modelId="{ED3CFFF9-EE29-4193-AEE8-31BE53BB37F9}" type="sibTrans" cxnId="{918AF43E-5C9C-4F0A-AB0B-CE7B3E5E78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CC9AD0-0A8E-4361-A646-1DBF3CCB6C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Sales from Services</a:t>
          </a:r>
        </a:p>
      </dgm:t>
    </dgm:pt>
    <dgm:pt modelId="{D754C66B-930E-4094-A0BF-725D953FFABF}" type="parTrans" cxnId="{9F1CE144-F694-478C-B3DD-48F8A09544D3}">
      <dgm:prSet/>
      <dgm:spPr/>
      <dgm:t>
        <a:bodyPr/>
        <a:lstStyle/>
        <a:p>
          <a:endParaRPr lang="en-US"/>
        </a:p>
      </dgm:t>
    </dgm:pt>
    <dgm:pt modelId="{CD33A79B-9622-4449-B7E9-50ED768B7110}" type="sibTrans" cxnId="{9F1CE144-F694-478C-B3DD-48F8A09544D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ED40E9-073F-466D-A948-7EBB3A651D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Gifts / Bequests</a:t>
          </a:r>
        </a:p>
      </dgm:t>
    </dgm:pt>
    <dgm:pt modelId="{CF8B372F-6281-4754-AC16-3D370DA4DDAC}" type="parTrans" cxnId="{78D1F5AC-5744-4E2A-A0C7-749A38DC1F45}">
      <dgm:prSet/>
      <dgm:spPr/>
      <dgm:t>
        <a:bodyPr/>
        <a:lstStyle/>
        <a:p>
          <a:endParaRPr lang="en-US"/>
        </a:p>
      </dgm:t>
    </dgm:pt>
    <dgm:pt modelId="{F2958576-06D2-4B73-ABED-EC39A6A3417C}" type="sibTrans" cxnId="{78D1F5AC-5744-4E2A-A0C7-749A38DC1F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C94FA0-E90D-48BE-85C6-7CA886E13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Surpluses from previous years</a:t>
          </a:r>
        </a:p>
      </dgm:t>
    </dgm:pt>
    <dgm:pt modelId="{4ED6E80B-D6E6-48C9-B975-A3C40D3C6F9A}" type="parTrans" cxnId="{0404E58D-DCEB-48FF-9CAC-732057838CFE}">
      <dgm:prSet/>
      <dgm:spPr/>
      <dgm:t>
        <a:bodyPr/>
        <a:lstStyle/>
        <a:p>
          <a:endParaRPr lang="en-US"/>
        </a:p>
      </dgm:t>
    </dgm:pt>
    <dgm:pt modelId="{81104978-9959-4AB6-8691-2EF8A54CBD0E}" type="sibTrans" cxnId="{0404E58D-DCEB-48FF-9CAC-732057838CFE}">
      <dgm:prSet/>
      <dgm:spPr/>
      <dgm:t>
        <a:bodyPr/>
        <a:lstStyle/>
        <a:p>
          <a:endParaRPr lang="en-US"/>
        </a:p>
      </dgm:t>
    </dgm:pt>
    <dgm:pt modelId="{CF99AA48-3751-45E3-AC69-15D29DFF083E}" type="pres">
      <dgm:prSet presAssocID="{7719BCB6-8387-40AD-8D09-5AE55C26DA69}" presName="root" presStyleCnt="0">
        <dgm:presLayoutVars>
          <dgm:dir/>
          <dgm:resizeHandles val="exact"/>
        </dgm:presLayoutVars>
      </dgm:prSet>
      <dgm:spPr/>
    </dgm:pt>
    <dgm:pt modelId="{A2CAD100-C434-4B09-BD41-6D2FAD1A6A14}" type="pres">
      <dgm:prSet presAssocID="{7719BCB6-8387-40AD-8D09-5AE55C26DA69}" presName="container" presStyleCnt="0">
        <dgm:presLayoutVars>
          <dgm:dir/>
          <dgm:resizeHandles val="exact"/>
        </dgm:presLayoutVars>
      </dgm:prSet>
      <dgm:spPr/>
    </dgm:pt>
    <dgm:pt modelId="{4C92071E-BF9E-47B5-A556-999415A8A225}" type="pres">
      <dgm:prSet presAssocID="{2620E4B3-D024-4982-A402-2941A2945D83}" presName="compNode" presStyleCnt="0"/>
      <dgm:spPr/>
    </dgm:pt>
    <dgm:pt modelId="{44153827-A1FC-4809-A6ED-21CB770B3E07}" type="pres">
      <dgm:prSet presAssocID="{2620E4B3-D024-4982-A402-2941A2945D83}" presName="iconBgRect" presStyleLbl="bgShp" presStyleIdx="0" presStyleCnt="7"/>
      <dgm:spPr/>
    </dgm:pt>
    <dgm:pt modelId="{2866CC08-29FE-4996-B179-747F03E229B0}" type="pres">
      <dgm:prSet presAssocID="{2620E4B3-D024-4982-A402-2941A2945D8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554E77F-BE76-4720-863C-AEFCC34C7043}" type="pres">
      <dgm:prSet presAssocID="{2620E4B3-D024-4982-A402-2941A2945D83}" presName="spaceRect" presStyleCnt="0"/>
      <dgm:spPr/>
    </dgm:pt>
    <dgm:pt modelId="{C9E4C9B9-2238-43E2-9F4A-601ACC7B88B1}" type="pres">
      <dgm:prSet presAssocID="{2620E4B3-D024-4982-A402-2941A2945D83}" presName="textRect" presStyleLbl="revTx" presStyleIdx="0" presStyleCnt="7">
        <dgm:presLayoutVars>
          <dgm:chMax val="1"/>
          <dgm:chPref val="1"/>
        </dgm:presLayoutVars>
      </dgm:prSet>
      <dgm:spPr/>
    </dgm:pt>
    <dgm:pt modelId="{2B587461-2B20-4452-A7F8-1609190800F6}" type="pres">
      <dgm:prSet presAssocID="{E03A3EE6-B261-4421-8F91-660D2102BCD4}" presName="sibTrans" presStyleLbl="sibTrans2D1" presStyleIdx="0" presStyleCnt="0"/>
      <dgm:spPr/>
    </dgm:pt>
    <dgm:pt modelId="{FCCD952D-1D1D-4996-BAE4-75001028EC75}" type="pres">
      <dgm:prSet presAssocID="{BC999590-A721-4192-966A-4B09BC74BE59}" presName="compNode" presStyleCnt="0"/>
      <dgm:spPr/>
    </dgm:pt>
    <dgm:pt modelId="{B0A9AC62-E8BE-4C13-B6D0-1CD94758D73A}" type="pres">
      <dgm:prSet presAssocID="{BC999590-A721-4192-966A-4B09BC74BE59}" presName="iconBgRect" presStyleLbl="bgShp" presStyleIdx="1" presStyleCnt="7"/>
      <dgm:spPr/>
    </dgm:pt>
    <dgm:pt modelId="{32FC43A5-92FF-40F8-8D87-45AB58321D96}" type="pres">
      <dgm:prSet presAssocID="{BC999590-A721-4192-966A-4B09BC74BE5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EB3990C4-EAF7-40F6-9D61-EDE4C35730FD}" type="pres">
      <dgm:prSet presAssocID="{BC999590-A721-4192-966A-4B09BC74BE59}" presName="spaceRect" presStyleCnt="0"/>
      <dgm:spPr/>
    </dgm:pt>
    <dgm:pt modelId="{D5099610-0708-47B3-8F4D-0731DB4E3664}" type="pres">
      <dgm:prSet presAssocID="{BC999590-A721-4192-966A-4B09BC74BE59}" presName="textRect" presStyleLbl="revTx" presStyleIdx="1" presStyleCnt="7">
        <dgm:presLayoutVars>
          <dgm:chMax val="1"/>
          <dgm:chPref val="1"/>
        </dgm:presLayoutVars>
      </dgm:prSet>
      <dgm:spPr/>
    </dgm:pt>
    <dgm:pt modelId="{13A07D40-8BAC-4519-9DC5-060A32087034}" type="pres">
      <dgm:prSet presAssocID="{17D8A495-A8CD-49CE-A610-F799B1C00941}" presName="sibTrans" presStyleLbl="sibTrans2D1" presStyleIdx="0" presStyleCnt="0"/>
      <dgm:spPr/>
    </dgm:pt>
    <dgm:pt modelId="{504C161E-C355-4A25-8452-94230A6B8647}" type="pres">
      <dgm:prSet presAssocID="{FC8617E6-FE5C-42A7-AB12-DC0E886C5B3B}" presName="compNode" presStyleCnt="0"/>
      <dgm:spPr/>
    </dgm:pt>
    <dgm:pt modelId="{7B828C3E-B461-4272-81BC-9519D8E53897}" type="pres">
      <dgm:prSet presAssocID="{FC8617E6-FE5C-42A7-AB12-DC0E886C5B3B}" presName="iconBgRect" presStyleLbl="bgShp" presStyleIdx="2" presStyleCnt="7"/>
      <dgm:spPr/>
    </dgm:pt>
    <dgm:pt modelId="{2C42BFD8-A705-4DAA-B708-4EFF48EBAD28}" type="pres">
      <dgm:prSet presAssocID="{FC8617E6-FE5C-42A7-AB12-DC0E886C5B3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86F479D-1C01-431D-9DEE-940EECEF01EA}" type="pres">
      <dgm:prSet presAssocID="{FC8617E6-FE5C-42A7-AB12-DC0E886C5B3B}" presName="spaceRect" presStyleCnt="0"/>
      <dgm:spPr/>
    </dgm:pt>
    <dgm:pt modelId="{BE00F179-942C-464C-925E-B5CEE29A7451}" type="pres">
      <dgm:prSet presAssocID="{FC8617E6-FE5C-42A7-AB12-DC0E886C5B3B}" presName="textRect" presStyleLbl="revTx" presStyleIdx="2" presStyleCnt="7">
        <dgm:presLayoutVars>
          <dgm:chMax val="1"/>
          <dgm:chPref val="1"/>
        </dgm:presLayoutVars>
      </dgm:prSet>
      <dgm:spPr/>
    </dgm:pt>
    <dgm:pt modelId="{1C3A0675-8742-4F2D-8EF1-B56492495293}" type="pres">
      <dgm:prSet presAssocID="{2170C365-C900-44B8-9CDD-3687C749A562}" presName="sibTrans" presStyleLbl="sibTrans2D1" presStyleIdx="0" presStyleCnt="0"/>
      <dgm:spPr/>
    </dgm:pt>
    <dgm:pt modelId="{2EE64DE0-22EA-4E23-9CA6-50F991C4BDDA}" type="pres">
      <dgm:prSet presAssocID="{933C23F2-E552-4FEF-A563-EE83A93445F1}" presName="compNode" presStyleCnt="0"/>
      <dgm:spPr/>
    </dgm:pt>
    <dgm:pt modelId="{57CC3283-2484-445B-96F3-B6AF7740E33D}" type="pres">
      <dgm:prSet presAssocID="{933C23F2-E552-4FEF-A563-EE83A93445F1}" presName="iconBgRect" presStyleLbl="bgShp" presStyleIdx="3" presStyleCnt="7"/>
      <dgm:spPr/>
    </dgm:pt>
    <dgm:pt modelId="{5D22D8C6-80E2-4757-B1D7-7200C5490512}" type="pres">
      <dgm:prSet presAssocID="{933C23F2-E552-4FEF-A563-EE83A93445F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230B1736-4E24-455B-95E4-212AD5BE25D8}" type="pres">
      <dgm:prSet presAssocID="{933C23F2-E552-4FEF-A563-EE83A93445F1}" presName="spaceRect" presStyleCnt="0"/>
      <dgm:spPr/>
    </dgm:pt>
    <dgm:pt modelId="{DDC5110B-E290-4783-A41C-0D4CE7FF174B}" type="pres">
      <dgm:prSet presAssocID="{933C23F2-E552-4FEF-A563-EE83A93445F1}" presName="textRect" presStyleLbl="revTx" presStyleIdx="3" presStyleCnt="7">
        <dgm:presLayoutVars>
          <dgm:chMax val="1"/>
          <dgm:chPref val="1"/>
        </dgm:presLayoutVars>
      </dgm:prSet>
      <dgm:spPr/>
    </dgm:pt>
    <dgm:pt modelId="{143E855D-5F9B-465D-AD8B-7A05ADB71628}" type="pres">
      <dgm:prSet presAssocID="{ED3CFFF9-EE29-4193-AEE8-31BE53BB37F9}" presName="sibTrans" presStyleLbl="sibTrans2D1" presStyleIdx="0" presStyleCnt="0"/>
      <dgm:spPr/>
    </dgm:pt>
    <dgm:pt modelId="{184945B0-EDB4-4D40-BE63-70675ABB5FDB}" type="pres">
      <dgm:prSet presAssocID="{CDCC9AD0-0A8E-4361-A646-1DBF3CCB6CAD}" presName="compNode" presStyleCnt="0"/>
      <dgm:spPr/>
    </dgm:pt>
    <dgm:pt modelId="{C6CDEC76-55CD-461D-84A6-6F4E3597743D}" type="pres">
      <dgm:prSet presAssocID="{CDCC9AD0-0A8E-4361-A646-1DBF3CCB6CAD}" presName="iconBgRect" presStyleLbl="bgShp" presStyleIdx="4" presStyleCnt="7"/>
      <dgm:spPr/>
    </dgm:pt>
    <dgm:pt modelId="{29A66BE9-8F04-49AC-BD0D-8F6CA879D210}" type="pres">
      <dgm:prSet presAssocID="{CDCC9AD0-0A8E-4361-A646-1DBF3CCB6CA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AEF4D6C-CB9B-4FC4-BD29-0666C754B7C1}" type="pres">
      <dgm:prSet presAssocID="{CDCC9AD0-0A8E-4361-A646-1DBF3CCB6CAD}" presName="spaceRect" presStyleCnt="0"/>
      <dgm:spPr/>
    </dgm:pt>
    <dgm:pt modelId="{46B21622-FD03-4B65-A69F-473F2F6CEBB1}" type="pres">
      <dgm:prSet presAssocID="{CDCC9AD0-0A8E-4361-A646-1DBF3CCB6CAD}" presName="textRect" presStyleLbl="revTx" presStyleIdx="4" presStyleCnt="7">
        <dgm:presLayoutVars>
          <dgm:chMax val="1"/>
          <dgm:chPref val="1"/>
        </dgm:presLayoutVars>
      </dgm:prSet>
      <dgm:spPr/>
    </dgm:pt>
    <dgm:pt modelId="{A37F29CD-C324-4EE4-8F17-6964F7F7D618}" type="pres">
      <dgm:prSet presAssocID="{CD33A79B-9622-4449-B7E9-50ED768B7110}" presName="sibTrans" presStyleLbl="sibTrans2D1" presStyleIdx="0" presStyleCnt="0"/>
      <dgm:spPr/>
    </dgm:pt>
    <dgm:pt modelId="{F7FD294C-13FB-4C3B-A5D9-D2D019610357}" type="pres">
      <dgm:prSet presAssocID="{72ED40E9-073F-466D-A948-7EBB3A651D86}" presName="compNode" presStyleCnt="0"/>
      <dgm:spPr/>
    </dgm:pt>
    <dgm:pt modelId="{2EE7EBF1-F8F0-4CEC-8533-4CBCDA1312AA}" type="pres">
      <dgm:prSet presAssocID="{72ED40E9-073F-466D-A948-7EBB3A651D86}" presName="iconBgRect" presStyleLbl="bgShp" presStyleIdx="5" presStyleCnt="7"/>
      <dgm:spPr/>
    </dgm:pt>
    <dgm:pt modelId="{5B3BDE7D-AAD1-4E21-96D2-DA6178C384FA}" type="pres">
      <dgm:prSet presAssocID="{72ED40E9-073F-466D-A948-7EBB3A651D8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cking"/>
        </a:ext>
      </dgm:extLst>
    </dgm:pt>
    <dgm:pt modelId="{E63344EB-6EA2-4181-8EDC-EA24CE99D412}" type="pres">
      <dgm:prSet presAssocID="{72ED40E9-073F-466D-A948-7EBB3A651D86}" presName="spaceRect" presStyleCnt="0"/>
      <dgm:spPr/>
    </dgm:pt>
    <dgm:pt modelId="{362E2C36-FCD9-4B8B-8556-C78D5F3D6683}" type="pres">
      <dgm:prSet presAssocID="{72ED40E9-073F-466D-A948-7EBB3A651D86}" presName="textRect" presStyleLbl="revTx" presStyleIdx="5" presStyleCnt="7">
        <dgm:presLayoutVars>
          <dgm:chMax val="1"/>
          <dgm:chPref val="1"/>
        </dgm:presLayoutVars>
      </dgm:prSet>
      <dgm:spPr/>
    </dgm:pt>
    <dgm:pt modelId="{EF8AE41C-FD14-4C0A-8C20-E258CE8980AF}" type="pres">
      <dgm:prSet presAssocID="{F2958576-06D2-4B73-ABED-EC39A6A3417C}" presName="sibTrans" presStyleLbl="sibTrans2D1" presStyleIdx="0" presStyleCnt="0"/>
      <dgm:spPr/>
    </dgm:pt>
    <dgm:pt modelId="{E4FF8275-4122-4314-929A-03E187DE22EC}" type="pres">
      <dgm:prSet presAssocID="{E5C94FA0-E90D-48BE-85C6-7CA886E132AA}" presName="compNode" presStyleCnt="0"/>
      <dgm:spPr/>
    </dgm:pt>
    <dgm:pt modelId="{F743739E-B7D8-4EB0-9899-EF9F6DFAA75D}" type="pres">
      <dgm:prSet presAssocID="{E5C94FA0-E90D-48BE-85C6-7CA886E132AA}" presName="iconBgRect" presStyleLbl="bgShp" presStyleIdx="6" presStyleCnt="7"/>
      <dgm:spPr/>
    </dgm:pt>
    <dgm:pt modelId="{C28FA49B-1454-424A-BD5A-B40AF2CC33E9}" type="pres">
      <dgm:prSet presAssocID="{E5C94FA0-E90D-48BE-85C6-7CA886E132A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41F0E69-ADB8-48D0-BB0E-F4552EDD256F}" type="pres">
      <dgm:prSet presAssocID="{E5C94FA0-E90D-48BE-85C6-7CA886E132AA}" presName="spaceRect" presStyleCnt="0"/>
      <dgm:spPr/>
    </dgm:pt>
    <dgm:pt modelId="{4D430E74-2AB2-469F-B993-8A6B07FA0091}" type="pres">
      <dgm:prSet presAssocID="{E5C94FA0-E90D-48BE-85C6-7CA886E132A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72DC130A-D4A3-CA48-A687-B176B160187C}" type="presOf" srcId="{ED3CFFF9-EE29-4193-AEE8-31BE53BB37F9}" destId="{143E855D-5F9B-465D-AD8B-7A05ADB71628}" srcOrd="0" destOrd="0" presId="urn:microsoft.com/office/officeart/2018/2/layout/IconCircleList"/>
    <dgm:cxn modelId="{2A0EF012-03BB-0D43-85F1-D7F0BB80C2AB}" type="presOf" srcId="{17D8A495-A8CD-49CE-A610-F799B1C00941}" destId="{13A07D40-8BAC-4519-9DC5-060A32087034}" srcOrd="0" destOrd="0" presId="urn:microsoft.com/office/officeart/2018/2/layout/IconCircleList"/>
    <dgm:cxn modelId="{A2C3523D-FFC1-4947-8A64-83AFE8C2C1D1}" type="presOf" srcId="{933C23F2-E552-4FEF-A563-EE83A93445F1}" destId="{DDC5110B-E290-4783-A41C-0D4CE7FF174B}" srcOrd="0" destOrd="0" presId="urn:microsoft.com/office/officeart/2018/2/layout/IconCircleList"/>
    <dgm:cxn modelId="{918AF43E-5C9C-4F0A-AB0B-CE7B3E5E7835}" srcId="{7719BCB6-8387-40AD-8D09-5AE55C26DA69}" destId="{933C23F2-E552-4FEF-A563-EE83A93445F1}" srcOrd="3" destOrd="0" parTransId="{81F645F2-3196-4A97-9FEE-E5FADF847256}" sibTransId="{ED3CFFF9-EE29-4193-AEE8-31BE53BB37F9}"/>
    <dgm:cxn modelId="{9F1CE144-F694-478C-B3DD-48F8A09544D3}" srcId="{7719BCB6-8387-40AD-8D09-5AE55C26DA69}" destId="{CDCC9AD0-0A8E-4361-A646-1DBF3CCB6CAD}" srcOrd="4" destOrd="0" parTransId="{D754C66B-930E-4094-A0BF-725D953FFABF}" sibTransId="{CD33A79B-9622-4449-B7E9-50ED768B7110}"/>
    <dgm:cxn modelId="{A8F0694C-EB6E-2143-B06F-ECBDE464B5FE}" type="presOf" srcId="{7719BCB6-8387-40AD-8D09-5AE55C26DA69}" destId="{CF99AA48-3751-45E3-AC69-15D29DFF083E}" srcOrd="0" destOrd="0" presId="urn:microsoft.com/office/officeart/2018/2/layout/IconCircleList"/>
    <dgm:cxn modelId="{C40B2857-E99D-0243-ABB7-628A2CD3224F}" type="presOf" srcId="{F2958576-06D2-4B73-ABED-EC39A6A3417C}" destId="{EF8AE41C-FD14-4C0A-8C20-E258CE8980AF}" srcOrd="0" destOrd="0" presId="urn:microsoft.com/office/officeart/2018/2/layout/IconCircleList"/>
    <dgm:cxn modelId="{8F9BD879-AB97-4AA6-B8B3-2F33303CDA13}" srcId="{7719BCB6-8387-40AD-8D09-5AE55C26DA69}" destId="{2620E4B3-D024-4982-A402-2941A2945D83}" srcOrd="0" destOrd="0" parTransId="{4846F392-AA6A-4F2B-B889-8062138312CF}" sibTransId="{E03A3EE6-B261-4421-8F91-660D2102BCD4}"/>
    <dgm:cxn modelId="{0404E58D-DCEB-48FF-9CAC-732057838CFE}" srcId="{7719BCB6-8387-40AD-8D09-5AE55C26DA69}" destId="{E5C94FA0-E90D-48BE-85C6-7CA886E132AA}" srcOrd="6" destOrd="0" parTransId="{4ED6E80B-D6E6-48C9-B975-A3C40D3C6F9A}" sibTransId="{81104978-9959-4AB6-8691-2EF8A54CBD0E}"/>
    <dgm:cxn modelId="{5036B094-E4F8-4780-9124-D46DA9480534}" srcId="{7719BCB6-8387-40AD-8D09-5AE55C26DA69}" destId="{FC8617E6-FE5C-42A7-AB12-DC0E886C5B3B}" srcOrd="2" destOrd="0" parTransId="{0E58947C-42BB-4F3A-89F5-2281D0F00F4A}" sibTransId="{2170C365-C900-44B8-9CDD-3687C749A562}"/>
    <dgm:cxn modelId="{5F8155A7-DF38-F542-A273-2519CDF36DB4}" type="presOf" srcId="{FC8617E6-FE5C-42A7-AB12-DC0E886C5B3B}" destId="{BE00F179-942C-464C-925E-B5CEE29A7451}" srcOrd="0" destOrd="0" presId="urn:microsoft.com/office/officeart/2018/2/layout/IconCircleList"/>
    <dgm:cxn modelId="{78D1F5AC-5744-4E2A-A0C7-749A38DC1F45}" srcId="{7719BCB6-8387-40AD-8D09-5AE55C26DA69}" destId="{72ED40E9-073F-466D-A948-7EBB3A651D86}" srcOrd="5" destOrd="0" parTransId="{CF8B372F-6281-4754-AC16-3D370DA4DDAC}" sibTransId="{F2958576-06D2-4B73-ABED-EC39A6A3417C}"/>
    <dgm:cxn modelId="{97FACEB2-A41B-F142-8555-855817E1EA39}" type="presOf" srcId="{2170C365-C900-44B8-9CDD-3687C749A562}" destId="{1C3A0675-8742-4F2D-8EF1-B56492495293}" srcOrd="0" destOrd="0" presId="urn:microsoft.com/office/officeart/2018/2/layout/IconCircleList"/>
    <dgm:cxn modelId="{FDCAC1BF-C5E6-C943-9CD7-C000B99DD53D}" type="presOf" srcId="{E5C94FA0-E90D-48BE-85C6-7CA886E132AA}" destId="{4D430E74-2AB2-469F-B993-8A6B07FA0091}" srcOrd="0" destOrd="0" presId="urn:microsoft.com/office/officeart/2018/2/layout/IconCircleList"/>
    <dgm:cxn modelId="{8A20CECA-EC2A-4409-AE4D-3B38F85DC6DD}" srcId="{7719BCB6-8387-40AD-8D09-5AE55C26DA69}" destId="{BC999590-A721-4192-966A-4B09BC74BE59}" srcOrd="1" destOrd="0" parTransId="{9CBDFE03-F467-43D4-BF95-EDF48F4E22E7}" sibTransId="{17D8A495-A8CD-49CE-A610-F799B1C00941}"/>
    <dgm:cxn modelId="{70C07FCE-3FE5-574F-9D9D-674D0C359C62}" type="presOf" srcId="{72ED40E9-073F-466D-A948-7EBB3A651D86}" destId="{362E2C36-FCD9-4B8B-8556-C78D5F3D6683}" srcOrd="0" destOrd="0" presId="urn:microsoft.com/office/officeart/2018/2/layout/IconCircleList"/>
    <dgm:cxn modelId="{59142AD7-2F39-DF4E-9232-686A13DE85DF}" type="presOf" srcId="{CD33A79B-9622-4449-B7E9-50ED768B7110}" destId="{A37F29CD-C324-4EE4-8F17-6964F7F7D618}" srcOrd="0" destOrd="0" presId="urn:microsoft.com/office/officeart/2018/2/layout/IconCircleList"/>
    <dgm:cxn modelId="{CD80B8EA-38BA-4F4E-8848-A5607F5D6BA2}" type="presOf" srcId="{BC999590-A721-4192-966A-4B09BC74BE59}" destId="{D5099610-0708-47B3-8F4D-0731DB4E3664}" srcOrd="0" destOrd="0" presId="urn:microsoft.com/office/officeart/2018/2/layout/IconCircleList"/>
    <dgm:cxn modelId="{61F69DF4-A02B-894D-9900-6EEE5458C857}" type="presOf" srcId="{2620E4B3-D024-4982-A402-2941A2945D83}" destId="{C9E4C9B9-2238-43E2-9F4A-601ACC7B88B1}" srcOrd="0" destOrd="0" presId="urn:microsoft.com/office/officeart/2018/2/layout/IconCircleList"/>
    <dgm:cxn modelId="{02E074F6-2CA5-C843-8EC8-74FEFAE75635}" type="presOf" srcId="{E03A3EE6-B261-4421-8F91-660D2102BCD4}" destId="{2B587461-2B20-4452-A7F8-1609190800F6}" srcOrd="0" destOrd="0" presId="urn:microsoft.com/office/officeart/2018/2/layout/IconCircleList"/>
    <dgm:cxn modelId="{F6927CF6-4CD0-374E-8E8E-1A5666573015}" type="presOf" srcId="{CDCC9AD0-0A8E-4361-A646-1DBF3CCB6CAD}" destId="{46B21622-FD03-4B65-A69F-473F2F6CEBB1}" srcOrd="0" destOrd="0" presId="urn:microsoft.com/office/officeart/2018/2/layout/IconCircleList"/>
    <dgm:cxn modelId="{A8E36A90-1381-F54D-82B6-99157554E4B0}" type="presParOf" srcId="{CF99AA48-3751-45E3-AC69-15D29DFF083E}" destId="{A2CAD100-C434-4B09-BD41-6D2FAD1A6A14}" srcOrd="0" destOrd="0" presId="urn:microsoft.com/office/officeart/2018/2/layout/IconCircleList"/>
    <dgm:cxn modelId="{A49B32F5-4AA9-2647-A5AB-4721E7F96377}" type="presParOf" srcId="{A2CAD100-C434-4B09-BD41-6D2FAD1A6A14}" destId="{4C92071E-BF9E-47B5-A556-999415A8A225}" srcOrd="0" destOrd="0" presId="urn:microsoft.com/office/officeart/2018/2/layout/IconCircleList"/>
    <dgm:cxn modelId="{81FA7080-EEDF-6E42-91A0-377E384E8C51}" type="presParOf" srcId="{4C92071E-BF9E-47B5-A556-999415A8A225}" destId="{44153827-A1FC-4809-A6ED-21CB770B3E07}" srcOrd="0" destOrd="0" presId="urn:microsoft.com/office/officeart/2018/2/layout/IconCircleList"/>
    <dgm:cxn modelId="{1BA87DA6-B1CF-A94D-B390-C4E15796F854}" type="presParOf" srcId="{4C92071E-BF9E-47B5-A556-999415A8A225}" destId="{2866CC08-29FE-4996-B179-747F03E229B0}" srcOrd="1" destOrd="0" presId="urn:microsoft.com/office/officeart/2018/2/layout/IconCircleList"/>
    <dgm:cxn modelId="{23173AAE-A001-B24B-B225-0884519B7616}" type="presParOf" srcId="{4C92071E-BF9E-47B5-A556-999415A8A225}" destId="{7554E77F-BE76-4720-863C-AEFCC34C7043}" srcOrd="2" destOrd="0" presId="urn:microsoft.com/office/officeart/2018/2/layout/IconCircleList"/>
    <dgm:cxn modelId="{5C4C919E-B9D6-C844-96CC-A763E58E20EB}" type="presParOf" srcId="{4C92071E-BF9E-47B5-A556-999415A8A225}" destId="{C9E4C9B9-2238-43E2-9F4A-601ACC7B88B1}" srcOrd="3" destOrd="0" presId="urn:microsoft.com/office/officeart/2018/2/layout/IconCircleList"/>
    <dgm:cxn modelId="{0FF760AC-38FF-2D43-97EA-F232A39BDD69}" type="presParOf" srcId="{A2CAD100-C434-4B09-BD41-6D2FAD1A6A14}" destId="{2B587461-2B20-4452-A7F8-1609190800F6}" srcOrd="1" destOrd="0" presId="urn:microsoft.com/office/officeart/2018/2/layout/IconCircleList"/>
    <dgm:cxn modelId="{1E64498E-01FF-F94A-A53B-754DC0F4FD51}" type="presParOf" srcId="{A2CAD100-C434-4B09-BD41-6D2FAD1A6A14}" destId="{FCCD952D-1D1D-4996-BAE4-75001028EC75}" srcOrd="2" destOrd="0" presId="urn:microsoft.com/office/officeart/2018/2/layout/IconCircleList"/>
    <dgm:cxn modelId="{863E2BA2-1C24-9247-B2F9-C9C45C1FBC4E}" type="presParOf" srcId="{FCCD952D-1D1D-4996-BAE4-75001028EC75}" destId="{B0A9AC62-E8BE-4C13-B6D0-1CD94758D73A}" srcOrd="0" destOrd="0" presId="urn:microsoft.com/office/officeart/2018/2/layout/IconCircleList"/>
    <dgm:cxn modelId="{61DC1208-CAEF-F942-8308-EDAC014D3BD9}" type="presParOf" srcId="{FCCD952D-1D1D-4996-BAE4-75001028EC75}" destId="{32FC43A5-92FF-40F8-8D87-45AB58321D96}" srcOrd="1" destOrd="0" presId="urn:microsoft.com/office/officeart/2018/2/layout/IconCircleList"/>
    <dgm:cxn modelId="{BF869706-6901-194E-A7ED-966468B06A50}" type="presParOf" srcId="{FCCD952D-1D1D-4996-BAE4-75001028EC75}" destId="{EB3990C4-EAF7-40F6-9D61-EDE4C35730FD}" srcOrd="2" destOrd="0" presId="urn:microsoft.com/office/officeart/2018/2/layout/IconCircleList"/>
    <dgm:cxn modelId="{6E5DC043-CBAB-9549-8CE5-E5AC6EC0CBA9}" type="presParOf" srcId="{FCCD952D-1D1D-4996-BAE4-75001028EC75}" destId="{D5099610-0708-47B3-8F4D-0731DB4E3664}" srcOrd="3" destOrd="0" presId="urn:microsoft.com/office/officeart/2018/2/layout/IconCircleList"/>
    <dgm:cxn modelId="{A68BB64D-1C4A-F449-B1E6-2B7CBD71B276}" type="presParOf" srcId="{A2CAD100-C434-4B09-BD41-6D2FAD1A6A14}" destId="{13A07D40-8BAC-4519-9DC5-060A32087034}" srcOrd="3" destOrd="0" presId="urn:microsoft.com/office/officeart/2018/2/layout/IconCircleList"/>
    <dgm:cxn modelId="{2A2B7804-B39D-9047-A2F1-6AD068D62681}" type="presParOf" srcId="{A2CAD100-C434-4B09-BD41-6D2FAD1A6A14}" destId="{504C161E-C355-4A25-8452-94230A6B8647}" srcOrd="4" destOrd="0" presId="urn:microsoft.com/office/officeart/2018/2/layout/IconCircleList"/>
    <dgm:cxn modelId="{E38FA830-7558-9841-9CD8-543D98BB2042}" type="presParOf" srcId="{504C161E-C355-4A25-8452-94230A6B8647}" destId="{7B828C3E-B461-4272-81BC-9519D8E53897}" srcOrd="0" destOrd="0" presId="urn:microsoft.com/office/officeart/2018/2/layout/IconCircleList"/>
    <dgm:cxn modelId="{FA55AC9E-CE93-FC40-99C5-36458FEE2CE7}" type="presParOf" srcId="{504C161E-C355-4A25-8452-94230A6B8647}" destId="{2C42BFD8-A705-4DAA-B708-4EFF48EBAD28}" srcOrd="1" destOrd="0" presId="urn:microsoft.com/office/officeart/2018/2/layout/IconCircleList"/>
    <dgm:cxn modelId="{84030B24-704E-684F-8A8F-7AD40D34EDD4}" type="presParOf" srcId="{504C161E-C355-4A25-8452-94230A6B8647}" destId="{A86F479D-1C01-431D-9DEE-940EECEF01EA}" srcOrd="2" destOrd="0" presId="urn:microsoft.com/office/officeart/2018/2/layout/IconCircleList"/>
    <dgm:cxn modelId="{0EACD5FF-1AA1-1A41-9DB6-37CE444FBAAF}" type="presParOf" srcId="{504C161E-C355-4A25-8452-94230A6B8647}" destId="{BE00F179-942C-464C-925E-B5CEE29A7451}" srcOrd="3" destOrd="0" presId="urn:microsoft.com/office/officeart/2018/2/layout/IconCircleList"/>
    <dgm:cxn modelId="{5C11E553-6BFD-5944-892A-EDD6E8652D18}" type="presParOf" srcId="{A2CAD100-C434-4B09-BD41-6D2FAD1A6A14}" destId="{1C3A0675-8742-4F2D-8EF1-B56492495293}" srcOrd="5" destOrd="0" presId="urn:microsoft.com/office/officeart/2018/2/layout/IconCircleList"/>
    <dgm:cxn modelId="{56F3DBA6-868D-1546-A90C-C2E978A1050B}" type="presParOf" srcId="{A2CAD100-C434-4B09-BD41-6D2FAD1A6A14}" destId="{2EE64DE0-22EA-4E23-9CA6-50F991C4BDDA}" srcOrd="6" destOrd="0" presId="urn:microsoft.com/office/officeart/2018/2/layout/IconCircleList"/>
    <dgm:cxn modelId="{944E04E7-828B-8240-B827-60BDEBEB6B4C}" type="presParOf" srcId="{2EE64DE0-22EA-4E23-9CA6-50F991C4BDDA}" destId="{57CC3283-2484-445B-96F3-B6AF7740E33D}" srcOrd="0" destOrd="0" presId="urn:microsoft.com/office/officeart/2018/2/layout/IconCircleList"/>
    <dgm:cxn modelId="{4A8FCA69-66B4-0C4B-8FEE-310675532637}" type="presParOf" srcId="{2EE64DE0-22EA-4E23-9CA6-50F991C4BDDA}" destId="{5D22D8C6-80E2-4757-B1D7-7200C5490512}" srcOrd="1" destOrd="0" presId="urn:microsoft.com/office/officeart/2018/2/layout/IconCircleList"/>
    <dgm:cxn modelId="{C0E4109B-F069-834A-930F-970C0C3B8D38}" type="presParOf" srcId="{2EE64DE0-22EA-4E23-9CA6-50F991C4BDDA}" destId="{230B1736-4E24-455B-95E4-212AD5BE25D8}" srcOrd="2" destOrd="0" presId="urn:microsoft.com/office/officeart/2018/2/layout/IconCircleList"/>
    <dgm:cxn modelId="{39D1E95E-0EFD-CF43-ACC7-332974CAA331}" type="presParOf" srcId="{2EE64DE0-22EA-4E23-9CA6-50F991C4BDDA}" destId="{DDC5110B-E290-4783-A41C-0D4CE7FF174B}" srcOrd="3" destOrd="0" presId="urn:microsoft.com/office/officeart/2018/2/layout/IconCircleList"/>
    <dgm:cxn modelId="{C5544B27-6AFB-4F46-8885-770EF76EB71B}" type="presParOf" srcId="{A2CAD100-C434-4B09-BD41-6D2FAD1A6A14}" destId="{143E855D-5F9B-465D-AD8B-7A05ADB71628}" srcOrd="7" destOrd="0" presId="urn:microsoft.com/office/officeart/2018/2/layout/IconCircleList"/>
    <dgm:cxn modelId="{EFC20BF5-1924-C54B-B214-026C1BD0282E}" type="presParOf" srcId="{A2CAD100-C434-4B09-BD41-6D2FAD1A6A14}" destId="{184945B0-EDB4-4D40-BE63-70675ABB5FDB}" srcOrd="8" destOrd="0" presId="urn:microsoft.com/office/officeart/2018/2/layout/IconCircleList"/>
    <dgm:cxn modelId="{D3835D77-F15E-F249-A875-C29F5EE9E63E}" type="presParOf" srcId="{184945B0-EDB4-4D40-BE63-70675ABB5FDB}" destId="{C6CDEC76-55CD-461D-84A6-6F4E3597743D}" srcOrd="0" destOrd="0" presId="urn:microsoft.com/office/officeart/2018/2/layout/IconCircleList"/>
    <dgm:cxn modelId="{C95D0F22-0678-BD4A-879E-D2BB81918B6E}" type="presParOf" srcId="{184945B0-EDB4-4D40-BE63-70675ABB5FDB}" destId="{29A66BE9-8F04-49AC-BD0D-8F6CA879D210}" srcOrd="1" destOrd="0" presId="urn:microsoft.com/office/officeart/2018/2/layout/IconCircleList"/>
    <dgm:cxn modelId="{1B6D0550-F448-1349-B1BF-2852CD5F591E}" type="presParOf" srcId="{184945B0-EDB4-4D40-BE63-70675ABB5FDB}" destId="{1AEF4D6C-CB9B-4FC4-BD29-0666C754B7C1}" srcOrd="2" destOrd="0" presId="urn:microsoft.com/office/officeart/2018/2/layout/IconCircleList"/>
    <dgm:cxn modelId="{3A8E83F0-CBCA-E941-9764-D252425A5936}" type="presParOf" srcId="{184945B0-EDB4-4D40-BE63-70675ABB5FDB}" destId="{46B21622-FD03-4B65-A69F-473F2F6CEBB1}" srcOrd="3" destOrd="0" presId="urn:microsoft.com/office/officeart/2018/2/layout/IconCircleList"/>
    <dgm:cxn modelId="{805EF74F-909E-D24D-9FC3-27F5D455248F}" type="presParOf" srcId="{A2CAD100-C434-4B09-BD41-6D2FAD1A6A14}" destId="{A37F29CD-C324-4EE4-8F17-6964F7F7D618}" srcOrd="9" destOrd="0" presId="urn:microsoft.com/office/officeart/2018/2/layout/IconCircleList"/>
    <dgm:cxn modelId="{CB3AFFDB-FB2A-094C-90C6-16AD3F33BFB4}" type="presParOf" srcId="{A2CAD100-C434-4B09-BD41-6D2FAD1A6A14}" destId="{F7FD294C-13FB-4C3B-A5D9-D2D019610357}" srcOrd="10" destOrd="0" presId="urn:microsoft.com/office/officeart/2018/2/layout/IconCircleList"/>
    <dgm:cxn modelId="{0A542595-D35F-C445-AB21-2520915852B9}" type="presParOf" srcId="{F7FD294C-13FB-4C3B-A5D9-D2D019610357}" destId="{2EE7EBF1-F8F0-4CEC-8533-4CBCDA1312AA}" srcOrd="0" destOrd="0" presId="urn:microsoft.com/office/officeart/2018/2/layout/IconCircleList"/>
    <dgm:cxn modelId="{C4758F3A-659E-0D44-BFFF-3BBAA5A28FD8}" type="presParOf" srcId="{F7FD294C-13FB-4C3B-A5D9-D2D019610357}" destId="{5B3BDE7D-AAD1-4E21-96D2-DA6178C384FA}" srcOrd="1" destOrd="0" presId="urn:microsoft.com/office/officeart/2018/2/layout/IconCircleList"/>
    <dgm:cxn modelId="{D8FCC592-81F1-CE43-8D8A-7E516D48C2F8}" type="presParOf" srcId="{F7FD294C-13FB-4C3B-A5D9-D2D019610357}" destId="{E63344EB-6EA2-4181-8EDC-EA24CE99D412}" srcOrd="2" destOrd="0" presId="urn:microsoft.com/office/officeart/2018/2/layout/IconCircleList"/>
    <dgm:cxn modelId="{03BAC9AA-8DEB-EA45-81DD-7D01196222A3}" type="presParOf" srcId="{F7FD294C-13FB-4C3B-A5D9-D2D019610357}" destId="{362E2C36-FCD9-4B8B-8556-C78D5F3D6683}" srcOrd="3" destOrd="0" presId="urn:microsoft.com/office/officeart/2018/2/layout/IconCircleList"/>
    <dgm:cxn modelId="{BC121FA7-1759-8642-90F1-CEEFD7A65168}" type="presParOf" srcId="{A2CAD100-C434-4B09-BD41-6D2FAD1A6A14}" destId="{EF8AE41C-FD14-4C0A-8C20-E258CE8980AF}" srcOrd="11" destOrd="0" presId="urn:microsoft.com/office/officeart/2018/2/layout/IconCircleList"/>
    <dgm:cxn modelId="{6442A41E-4778-374D-8ECF-5775C1EBDB19}" type="presParOf" srcId="{A2CAD100-C434-4B09-BD41-6D2FAD1A6A14}" destId="{E4FF8275-4122-4314-929A-03E187DE22EC}" srcOrd="12" destOrd="0" presId="urn:microsoft.com/office/officeart/2018/2/layout/IconCircleList"/>
    <dgm:cxn modelId="{E634A0B3-9C75-A346-8D06-64D4A167585B}" type="presParOf" srcId="{E4FF8275-4122-4314-929A-03E187DE22EC}" destId="{F743739E-B7D8-4EB0-9899-EF9F6DFAA75D}" srcOrd="0" destOrd="0" presId="urn:microsoft.com/office/officeart/2018/2/layout/IconCircleList"/>
    <dgm:cxn modelId="{DCAF4E73-EA02-AB41-B185-50D606B58B35}" type="presParOf" srcId="{E4FF8275-4122-4314-929A-03E187DE22EC}" destId="{C28FA49B-1454-424A-BD5A-B40AF2CC33E9}" srcOrd="1" destOrd="0" presId="urn:microsoft.com/office/officeart/2018/2/layout/IconCircleList"/>
    <dgm:cxn modelId="{A6886FA8-D56F-8B40-8712-2DF8A8114CC1}" type="presParOf" srcId="{E4FF8275-4122-4314-929A-03E187DE22EC}" destId="{C41F0E69-ADB8-48D0-BB0E-F4552EDD256F}" srcOrd="2" destOrd="0" presId="urn:microsoft.com/office/officeart/2018/2/layout/IconCircleList"/>
    <dgm:cxn modelId="{463FA828-6BD7-414F-B985-7926FC1A733D}" type="presParOf" srcId="{E4FF8275-4122-4314-929A-03E187DE22EC}" destId="{4D430E74-2AB2-469F-B993-8A6B07FA009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A177D-3547-4E58-949E-1F9B810D9D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EABA94-7A0E-476A-8CEA-C6AEE9468F1D}">
      <dgm:prSet/>
      <dgm:spPr/>
      <dgm:t>
        <a:bodyPr/>
        <a:lstStyle/>
        <a:p>
          <a:r>
            <a:rPr lang="en-US" dirty="0"/>
            <a:t>List the incomes we can predict – amount and time</a:t>
          </a:r>
        </a:p>
      </dgm:t>
    </dgm:pt>
    <dgm:pt modelId="{1F1C86FD-2AB2-41A5-8D49-2D8E567E1CC3}" type="parTrans" cxnId="{54AB26D2-79CB-4A17-A377-68127EF60F7F}">
      <dgm:prSet/>
      <dgm:spPr/>
      <dgm:t>
        <a:bodyPr/>
        <a:lstStyle/>
        <a:p>
          <a:endParaRPr lang="en-US"/>
        </a:p>
      </dgm:t>
    </dgm:pt>
    <dgm:pt modelId="{9F5096D6-D371-460D-A4F8-DB5E47D424E3}" type="sibTrans" cxnId="{54AB26D2-79CB-4A17-A377-68127EF60F7F}">
      <dgm:prSet/>
      <dgm:spPr/>
      <dgm:t>
        <a:bodyPr/>
        <a:lstStyle/>
        <a:p>
          <a:endParaRPr lang="en-US"/>
        </a:p>
      </dgm:t>
    </dgm:pt>
    <dgm:pt modelId="{78123075-7B30-4B26-9339-BFB7D2BD39A5}">
      <dgm:prSet/>
      <dgm:spPr/>
      <dgm:t>
        <a:bodyPr/>
        <a:lstStyle/>
        <a:p>
          <a:r>
            <a:rPr lang="en-US" dirty="0"/>
            <a:t>List the incomes we can’t predict but are likely</a:t>
          </a:r>
        </a:p>
      </dgm:t>
    </dgm:pt>
    <dgm:pt modelId="{9FCB4E14-8B9E-48B9-B49A-64ED764F0AE0}" type="parTrans" cxnId="{77FF0CF9-149E-4084-A516-1CB3B097DDB4}">
      <dgm:prSet/>
      <dgm:spPr/>
      <dgm:t>
        <a:bodyPr/>
        <a:lstStyle/>
        <a:p>
          <a:endParaRPr lang="en-US"/>
        </a:p>
      </dgm:t>
    </dgm:pt>
    <dgm:pt modelId="{CCDEEA52-039A-4BBA-BB79-8A38A673A77F}" type="sibTrans" cxnId="{77FF0CF9-149E-4084-A516-1CB3B097DDB4}">
      <dgm:prSet/>
      <dgm:spPr/>
      <dgm:t>
        <a:bodyPr/>
        <a:lstStyle/>
        <a:p>
          <a:endParaRPr lang="en-US"/>
        </a:p>
      </dgm:t>
    </dgm:pt>
    <dgm:pt modelId="{297DB6C9-733C-4284-B69E-6850932D5FB6}">
      <dgm:prSet/>
      <dgm:spPr/>
      <dgm:t>
        <a:bodyPr/>
        <a:lstStyle/>
        <a:p>
          <a:r>
            <a:rPr lang="en-US"/>
            <a:t>List the incomes we think are unlikely</a:t>
          </a:r>
        </a:p>
      </dgm:t>
    </dgm:pt>
    <dgm:pt modelId="{5068C875-2FDC-46CD-B794-0BD3C4331C48}" type="parTrans" cxnId="{46D92B79-2F5F-4F54-9C10-571607F31C61}">
      <dgm:prSet/>
      <dgm:spPr/>
      <dgm:t>
        <a:bodyPr/>
        <a:lstStyle/>
        <a:p>
          <a:endParaRPr lang="en-US"/>
        </a:p>
      </dgm:t>
    </dgm:pt>
    <dgm:pt modelId="{A731CC0A-2B44-4920-A19A-034B969D6B04}" type="sibTrans" cxnId="{46D92B79-2F5F-4F54-9C10-571607F31C61}">
      <dgm:prSet/>
      <dgm:spPr/>
      <dgm:t>
        <a:bodyPr/>
        <a:lstStyle/>
        <a:p>
          <a:endParaRPr lang="en-US"/>
        </a:p>
      </dgm:t>
    </dgm:pt>
    <dgm:pt modelId="{C261C17E-9420-4762-BB9E-F3865121E2D3}">
      <dgm:prSet/>
      <dgm:spPr/>
      <dgm:t>
        <a:bodyPr/>
        <a:lstStyle/>
        <a:p>
          <a:r>
            <a:rPr lang="en-US" dirty="0"/>
            <a:t>Then…</a:t>
          </a:r>
        </a:p>
      </dgm:t>
    </dgm:pt>
    <dgm:pt modelId="{D57371D5-2EF5-40EB-869F-2772C6906DFC}" type="parTrans" cxnId="{098E100A-E918-4F4A-AA4E-68797EA1BCBB}">
      <dgm:prSet/>
      <dgm:spPr/>
      <dgm:t>
        <a:bodyPr/>
        <a:lstStyle/>
        <a:p>
          <a:endParaRPr lang="en-US"/>
        </a:p>
      </dgm:t>
    </dgm:pt>
    <dgm:pt modelId="{7F00C29F-3075-4707-8896-CC0AA025C477}" type="sibTrans" cxnId="{098E100A-E918-4F4A-AA4E-68797EA1BCBB}">
      <dgm:prSet/>
      <dgm:spPr/>
      <dgm:t>
        <a:bodyPr/>
        <a:lstStyle/>
        <a:p>
          <a:endParaRPr lang="en-US"/>
        </a:p>
      </dgm:t>
    </dgm:pt>
    <dgm:pt modelId="{EC6439BC-A87C-4141-9FFA-CA43349A6006}">
      <dgm:prSet/>
      <dgm:spPr/>
      <dgm:t>
        <a:bodyPr/>
        <a:lstStyle/>
        <a:p>
          <a:r>
            <a:rPr lang="en-US" dirty="0"/>
            <a:t>List the expenditures we can predict – amount and time</a:t>
          </a:r>
        </a:p>
      </dgm:t>
    </dgm:pt>
    <dgm:pt modelId="{9E1424DD-110D-4DDE-BA13-701891683754}" type="parTrans" cxnId="{694567DC-63AF-43A6-8159-3D4266377066}">
      <dgm:prSet/>
      <dgm:spPr/>
      <dgm:t>
        <a:bodyPr/>
        <a:lstStyle/>
        <a:p>
          <a:endParaRPr lang="en-US"/>
        </a:p>
      </dgm:t>
    </dgm:pt>
    <dgm:pt modelId="{492468F7-2050-4955-BB72-CF15974A40F6}" type="sibTrans" cxnId="{694567DC-63AF-43A6-8159-3D4266377066}">
      <dgm:prSet/>
      <dgm:spPr/>
      <dgm:t>
        <a:bodyPr/>
        <a:lstStyle/>
        <a:p>
          <a:endParaRPr lang="en-US"/>
        </a:p>
      </dgm:t>
    </dgm:pt>
    <dgm:pt modelId="{E2992CBA-9B2A-4BCC-BD67-368840BFD4D2}">
      <dgm:prSet/>
      <dgm:spPr/>
      <dgm:t>
        <a:bodyPr/>
        <a:lstStyle/>
        <a:p>
          <a:r>
            <a:rPr lang="en-US"/>
            <a:t>List the expenditures we can’t predict but are likely</a:t>
          </a:r>
        </a:p>
      </dgm:t>
    </dgm:pt>
    <dgm:pt modelId="{C5FB7E2A-0680-4079-981D-B8F69855C678}" type="parTrans" cxnId="{292FB59C-E4E1-42BA-BFD5-51E442FEB481}">
      <dgm:prSet/>
      <dgm:spPr/>
      <dgm:t>
        <a:bodyPr/>
        <a:lstStyle/>
        <a:p>
          <a:endParaRPr lang="en-US"/>
        </a:p>
      </dgm:t>
    </dgm:pt>
    <dgm:pt modelId="{1098F4DD-9B2C-40BB-BBBD-60D6BAF0DD6E}" type="sibTrans" cxnId="{292FB59C-E4E1-42BA-BFD5-51E442FEB481}">
      <dgm:prSet/>
      <dgm:spPr/>
      <dgm:t>
        <a:bodyPr/>
        <a:lstStyle/>
        <a:p>
          <a:endParaRPr lang="en-US"/>
        </a:p>
      </dgm:t>
    </dgm:pt>
    <dgm:pt modelId="{7D9C6668-9F08-4AC2-818A-80F092E792F8}">
      <dgm:prSet/>
      <dgm:spPr/>
      <dgm:t>
        <a:bodyPr/>
        <a:lstStyle/>
        <a:p>
          <a:r>
            <a:rPr lang="en-US"/>
            <a:t>Get a crystal ball for the rest</a:t>
          </a:r>
        </a:p>
      </dgm:t>
    </dgm:pt>
    <dgm:pt modelId="{4F82E7D1-B643-40C6-86D9-DFEB3A80FA2C}" type="parTrans" cxnId="{3CD8CD45-B1EA-45B0-868D-8514FB0E6FB5}">
      <dgm:prSet/>
      <dgm:spPr/>
      <dgm:t>
        <a:bodyPr/>
        <a:lstStyle/>
        <a:p>
          <a:endParaRPr lang="en-US"/>
        </a:p>
      </dgm:t>
    </dgm:pt>
    <dgm:pt modelId="{53D4A60B-9F18-4A29-9DFB-3A33242A04D5}" type="sibTrans" cxnId="{3CD8CD45-B1EA-45B0-868D-8514FB0E6FB5}">
      <dgm:prSet/>
      <dgm:spPr/>
      <dgm:t>
        <a:bodyPr/>
        <a:lstStyle/>
        <a:p>
          <a:endParaRPr lang="en-US"/>
        </a:p>
      </dgm:t>
    </dgm:pt>
    <dgm:pt modelId="{1258BE47-DE1A-294C-BB5D-66F04666F27C}" type="pres">
      <dgm:prSet presAssocID="{ABEA177D-3547-4E58-949E-1F9B810D9D2A}" presName="linear" presStyleCnt="0">
        <dgm:presLayoutVars>
          <dgm:animLvl val="lvl"/>
          <dgm:resizeHandles val="exact"/>
        </dgm:presLayoutVars>
      </dgm:prSet>
      <dgm:spPr/>
    </dgm:pt>
    <dgm:pt modelId="{F842C133-0431-8E4D-A4BF-BB955E034360}" type="pres">
      <dgm:prSet presAssocID="{2AEABA94-7A0E-476A-8CEA-C6AEE9468F1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2A9B6C-68D9-5B4E-B572-3602BA145477}" type="pres">
      <dgm:prSet presAssocID="{9F5096D6-D371-460D-A4F8-DB5E47D424E3}" presName="spacer" presStyleCnt="0"/>
      <dgm:spPr/>
    </dgm:pt>
    <dgm:pt modelId="{6F25DF15-CC79-F844-ABDD-66D676FC782B}" type="pres">
      <dgm:prSet presAssocID="{78123075-7B30-4B26-9339-BFB7D2BD39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820E8D-47C6-1540-B90E-3A91266799A9}" type="pres">
      <dgm:prSet presAssocID="{CCDEEA52-039A-4BBA-BB79-8A38A673A77F}" presName="spacer" presStyleCnt="0"/>
      <dgm:spPr/>
    </dgm:pt>
    <dgm:pt modelId="{9EF80CC4-D4F9-D644-BCE8-6320ADB2907A}" type="pres">
      <dgm:prSet presAssocID="{297DB6C9-733C-4284-B69E-6850932D5F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096FE57-BFAA-054E-B99D-EAAB4A8499F8}" type="pres">
      <dgm:prSet presAssocID="{A731CC0A-2B44-4920-A19A-034B969D6B04}" presName="spacer" presStyleCnt="0"/>
      <dgm:spPr/>
    </dgm:pt>
    <dgm:pt modelId="{9C1ABA01-CC05-BC46-895D-67365AB31AE2}" type="pres">
      <dgm:prSet presAssocID="{C261C17E-9420-4762-BB9E-F3865121E2D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E251CC1-AFFE-8940-8644-17D504A90A1D}" type="pres">
      <dgm:prSet presAssocID="{7F00C29F-3075-4707-8896-CC0AA025C477}" presName="spacer" presStyleCnt="0"/>
      <dgm:spPr/>
    </dgm:pt>
    <dgm:pt modelId="{E5961CAE-256C-E34D-A6C0-87C6DCCEA1D3}" type="pres">
      <dgm:prSet presAssocID="{EC6439BC-A87C-4141-9FFA-CA43349A600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9B668C-388B-FD4C-9CFA-2BABCDC3DD8E}" type="pres">
      <dgm:prSet presAssocID="{492468F7-2050-4955-BB72-CF15974A40F6}" presName="spacer" presStyleCnt="0"/>
      <dgm:spPr/>
    </dgm:pt>
    <dgm:pt modelId="{8D76C8BE-7B2B-914E-9430-4A11C9620837}" type="pres">
      <dgm:prSet presAssocID="{E2992CBA-9B2A-4BCC-BD67-368840BFD4D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9708EDF-6F68-2C45-B885-81E7F16C4FF7}" type="pres">
      <dgm:prSet presAssocID="{1098F4DD-9B2C-40BB-BBBD-60D6BAF0DD6E}" presName="spacer" presStyleCnt="0"/>
      <dgm:spPr/>
    </dgm:pt>
    <dgm:pt modelId="{4E0C238B-B459-ED4E-BD66-2BCA7E3AA6F2}" type="pres">
      <dgm:prSet presAssocID="{7D9C6668-9F08-4AC2-818A-80F092E792F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8E100A-E918-4F4A-AA4E-68797EA1BCBB}" srcId="{ABEA177D-3547-4E58-949E-1F9B810D9D2A}" destId="{C261C17E-9420-4762-BB9E-F3865121E2D3}" srcOrd="3" destOrd="0" parTransId="{D57371D5-2EF5-40EB-869F-2772C6906DFC}" sibTransId="{7F00C29F-3075-4707-8896-CC0AA025C477}"/>
    <dgm:cxn modelId="{1CFF3220-8649-674E-9693-9142C637DF58}" type="presOf" srcId="{78123075-7B30-4B26-9339-BFB7D2BD39A5}" destId="{6F25DF15-CC79-F844-ABDD-66D676FC782B}" srcOrd="0" destOrd="0" presId="urn:microsoft.com/office/officeart/2005/8/layout/vList2"/>
    <dgm:cxn modelId="{D59C0A34-ADCB-6C43-B1D2-DF87B2CFF0A5}" type="presOf" srcId="{ABEA177D-3547-4E58-949E-1F9B810D9D2A}" destId="{1258BE47-DE1A-294C-BB5D-66F04666F27C}" srcOrd="0" destOrd="0" presId="urn:microsoft.com/office/officeart/2005/8/layout/vList2"/>
    <dgm:cxn modelId="{76653236-16E0-E14A-986E-D50A018D498D}" type="presOf" srcId="{297DB6C9-733C-4284-B69E-6850932D5FB6}" destId="{9EF80CC4-D4F9-D644-BCE8-6320ADB2907A}" srcOrd="0" destOrd="0" presId="urn:microsoft.com/office/officeart/2005/8/layout/vList2"/>
    <dgm:cxn modelId="{3CD8CD45-B1EA-45B0-868D-8514FB0E6FB5}" srcId="{ABEA177D-3547-4E58-949E-1F9B810D9D2A}" destId="{7D9C6668-9F08-4AC2-818A-80F092E792F8}" srcOrd="6" destOrd="0" parTransId="{4F82E7D1-B643-40C6-86D9-DFEB3A80FA2C}" sibTransId="{53D4A60B-9F18-4A29-9DFB-3A33242A04D5}"/>
    <dgm:cxn modelId="{002F894D-FFA1-4B4A-9CFA-53D85E5C017E}" type="presOf" srcId="{2AEABA94-7A0E-476A-8CEA-C6AEE9468F1D}" destId="{F842C133-0431-8E4D-A4BF-BB955E034360}" srcOrd="0" destOrd="0" presId="urn:microsoft.com/office/officeart/2005/8/layout/vList2"/>
    <dgm:cxn modelId="{A4F4E656-1515-B744-87D8-3B35C5753249}" type="presOf" srcId="{C261C17E-9420-4762-BB9E-F3865121E2D3}" destId="{9C1ABA01-CC05-BC46-895D-67365AB31AE2}" srcOrd="0" destOrd="0" presId="urn:microsoft.com/office/officeart/2005/8/layout/vList2"/>
    <dgm:cxn modelId="{46D92B79-2F5F-4F54-9C10-571607F31C61}" srcId="{ABEA177D-3547-4E58-949E-1F9B810D9D2A}" destId="{297DB6C9-733C-4284-B69E-6850932D5FB6}" srcOrd="2" destOrd="0" parTransId="{5068C875-2FDC-46CD-B794-0BD3C4331C48}" sibTransId="{A731CC0A-2B44-4920-A19A-034B969D6B04}"/>
    <dgm:cxn modelId="{292FB59C-E4E1-42BA-BFD5-51E442FEB481}" srcId="{ABEA177D-3547-4E58-949E-1F9B810D9D2A}" destId="{E2992CBA-9B2A-4BCC-BD67-368840BFD4D2}" srcOrd="5" destOrd="0" parTransId="{C5FB7E2A-0680-4079-981D-B8F69855C678}" sibTransId="{1098F4DD-9B2C-40BB-BBBD-60D6BAF0DD6E}"/>
    <dgm:cxn modelId="{54AB26D2-79CB-4A17-A377-68127EF60F7F}" srcId="{ABEA177D-3547-4E58-949E-1F9B810D9D2A}" destId="{2AEABA94-7A0E-476A-8CEA-C6AEE9468F1D}" srcOrd="0" destOrd="0" parTransId="{1F1C86FD-2AB2-41A5-8D49-2D8E567E1CC3}" sibTransId="{9F5096D6-D371-460D-A4F8-DB5E47D424E3}"/>
    <dgm:cxn modelId="{A96CBDD3-7D1F-0D49-B793-BDAFDAC244AD}" type="presOf" srcId="{EC6439BC-A87C-4141-9FFA-CA43349A6006}" destId="{E5961CAE-256C-E34D-A6C0-87C6DCCEA1D3}" srcOrd="0" destOrd="0" presId="urn:microsoft.com/office/officeart/2005/8/layout/vList2"/>
    <dgm:cxn modelId="{694567DC-63AF-43A6-8159-3D4266377066}" srcId="{ABEA177D-3547-4E58-949E-1F9B810D9D2A}" destId="{EC6439BC-A87C-4141-9FFA-CA43349A6006}" srcOrd="4" destOrd="0" parTransId="{9E1424DD-110D-4DDE-BA13-701891683754}" sibTransId="{492468F7-2050-4955-BB72-CF15974A40F6}"/>
    <dgm:cxn modelId="{DACE6CE5-2AFC-634C-AD37-4FE6AA99B2D4}" type="presOf" srcId="{E2992CBA-9B2A-4BCC-BD67-368840BFD4D2}" destId="{8D76C8BE-7B2B-914E-9430-4A11C9620837}" srcOrd="0" destOrd="0" presId="urn:microsoft.com/office/officeart/2005/8/layout/vList2"/>
    <dgm:cxn modelId="{C755F6EE-FD8C-8149-8352-13286714AB12}" type="presOf" srcId="{7D9C6668-9F08-4AC2-818A-80F092E792F8}" destId="{4E0C238B-B459-ED4E-BD66-2BCA7E3AA6F2}" srcOrd="0" destOrd="0" presId="urn:microsoft.com/office/officeart/2005/8/layout/vList2"/>
    <dgm:cxn modelId="{77FF0CF9-149E-4084-A516-1CB3B097DDB4}" srcId="{ABEA177D-3547-4E58-949E-1F9B810D9D2A}" destId="{78123075-7B30-4B26-9339-BFB7D2BD39A5}" srcOrd="1" destOrd="0" parTransId="{9FCB4E14-8B9E-48B9-B49A-64ED764F0AE0}" sibTransId="{CCDEEA52-039A-4BBA-BB79-8A38A673A77F}"/>
    <dgm:cxn modelId="{C2743AA0-8600-4C4D-8B63-E3158C768FD3}" type="presParOf" srcId="{1258BE47-DE1A-294C-BB5D-66F04666F27C}" destId="{F842C133-0431-8E4D-A4BF-BB955E034360}" srcOrd="0" destOrd="0" presId="urn:microsoft.com/office/officeart/2005/8/layout/vList2"/>
    <dgm:cxn modelId="{870263DF-129D-3545-99BC-C2C9EE6AD45D}" type="presParOf" srcId="{1258BE47-DE1A-294C-BB5D-66F04666F27C}" destId="{692A9B6C-68D9-5B4E-B572-3602BA145477}" srcOrd="1" destOrd="0" presId="urn:microsoft.com/office/officeart/2005/8/layout/vList2"/>
    <dgm:cxn modelId="{EE93CAAD-DD82-D643-8993-A7D812D597DE}" type="presParOf" srcId="{1258BE47-DE1A-294C-BB5D-66F04666F27C}" destId="{6F25DF15-CC79-F844-ABDD-66D676FC782B}" srcOrd="2" destOrd="0" presId="urn:microsoft.com/office/officeart/2005/8/layout/vList2"/>
    <dgm:cxn modelId="{5AF7AB77-74A7-BD42-AA50-A1C87F2B0A60}" type="presParOf" srcId="{1258BE47-DE1A-294C-BB5D-66F04666F27C}" destId="{A6820E8D-47C6-1540-B90E-3A91266799A9}" srcOrd="3" destOrd="0" presId="urn:microsoft.com/office/officeart/2005/8/layout/vList2"/>
    <dgm:cxn modelId="{D606AE39-A48B-2A49-81A2-08466F3BD397}" type="presParOf" srcId="{1258BE47-DE1A-294C-BB5D-66F04666F27C}" destId="{9EF80CC4-D4F9-D644-BCE8-6320ADB2907A}" srcOrd="4" destOrd="0" presId="urn:microsoft.com/office/officeart/2005/8/layout/vList2"/>
    <dgm:cxn modelId="{C409E127-5D6D-534A-A800-3B943196276C}" type="presParOf" srcId="{1258BE47-DE1A-294C-BB5D-66F04666F27C}" destId="{6096FE57-BFAA-054E-B99D-EAAB4A8499F8}" srcOrd="5" destOrd="0" presId="urn:microsoft.com/office/officeart/2005/8/layout/vList2"/>
    <dgm:cxn modelId="{10437986-9DE3-1643-8315-7B50C1076233}" type="presParOf" srcId="{1258BE47-DE1A-294C-BB5D-66F04666F27C}" destId="{9C1ABA01-CC05-BC46-895D-67365AB31AE2}" srcOrd="6" destOrd="0" presId="urn:microsoft.com/office/officeart/2005/8/layout/vList2"/>
    <dgm:cxn modelId="{DD4B5672-C60A-9841-BB99-36B07630770E}" type="presParOf" srcId="{1258BE47-DE1A-294C-BB5D-66F04666F27C}" destId="{DE251CC1-AFFE-8940-8644-17D504A90A1D}" srcOrd="7" destOrd="0" presId="urn:microsoft.com/office/officeart/2005/8/layout/vList2"/>
    <dgm:cxn modelId="{675DBFEC-6824-9A47-9F89-20F65BA1AC3F}" type="presParOf" srcId="{1258BE47-DE1A-294C-BB5D-66F04666F27C}" destId="{E5961CAE-256C-E34D-A6C0-87C6DCCEA1D3}" srcOrd="8" destOrd="0" presId="urn:microsoft.com/office/officeart/2005/8/layout/vList2"/>
    <dgm:cxn modelId="{B83E6A2E-36BC-9F4F-BA2A-3A42739CBE3F}" type="presParOf" srcId="{1258BE47-DE1A-294C-BB5D-66F04666F27C}" destId="{4C9B668C-388B-FD4C-9CFA-2BABCDC3DD8E}" srcOrd="9" destOrd="0" presId="urn:microsoft.com/office/officeart/2005/8/layout/vList2"/>
    <dgm:cxn modelId="{D881FC66-D62A-9E4F-BB82-2ADA7DCB5F64}" type="presParOf" srcId="{1258BE47-DE1A-294C-BB5D-66F04666F27C}" destId="{8D76C8BE-7B2B-914E-9430-4A11C9620837}" srcOrd="10" destOrd="0" presId="urn:microsoft.com/office/officeart/2005/8/layout/vList2"/>
    <dgm:cxn modelId="{F020D2C4-8BD0-C048-9208-9B4B8112244E}" type="presParOf" srcId="{1258BE47-DE1A-294C-BB5D-66F04666F27C}" destId="{39708EDF-6F68-2C45-B885-81E7F16C4FF7}" srcOrd="11" destOrd="0" presId="urn:microsoft.com/office/officeart/2005/8/layout/vList2"/>
    <dgm:cxn modelId="{BEDC8906-EC38-D541-8F08-CEEC22376A2E}" type="presParOf" srcId="{1258BE47-DE1A-294C-BB5D-66F04666F27C}" destId="{4E0C238B-B459-ED4E-BD66-2BCA7E3AA6F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FB7D16-CA0B-485D-888D-43831673D55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1951E56-8FF3-426D-990D-052166AB6CCD}">
      <dgm:prSet/>
      <dgm:spPr/>
      <dgm:t>
        <a:bodyPr/>
        <a:lstStyle/>
        <a:p>
          <a:pPr>
            <a:defRPr cap="all"/>
          </a:pPr>
          <a:r>
            <a:rPr lang="en-US"/>
            <a:t>Incomes receivable with times</a:t>
          </a:r>
        </a:p>
      </dgm:t>
    </dgm:pt>
    <dgm:pt modelId="{7F24BBE2-2F1D-4C2E-B053-A9DB845279E9}" type="parTrans" cxnId="{4D0C488C-E757-4638-85D6-287BC16AE4F0}">
      <dgm:prSet/>
      <dgm:spPr/>
      <dgm:t>
        <a:bodyPr/>
        <a:lstStyle/>
        <a:p>
          <a:endParaRPr lang="en-US"/>
        </a:p>
      </dgm:t>
    </dgm:pt>
    <dgm:pt modelId="{A9991645-4E95-42FE-9015-DF17208ED3F3}" type="sibTrans" cxnId="{4D0C488C-E757-4638-85D6-287BC16AE4F0}">
      <dgm:prSet/>
      <dgm:spPr/>
      <dgm:t>
        <a:bodyPr/>
        <a:lstStyle/>
        <a:p>
          <a:endParaRPr lang="en-US"/>
        </a:p>
      </dgm:t>
    </dgm:pt>
    <dgm:pt modelId="{FC472145-B7A5-48F7-AC42-D2B618A38C1D}">
      <dgm:prSet/>
      <dgm:spPr/>
      <dgm:t>
        <a:bodyPr/>
        <a:lstStyle/>
        <a:p>
          <a:pPr>
            <a:defRPr cap="all"/>
          </a:pPr>
          <a:r>
            <a:rPr lang="en-US"/>
            <a:t>Expenditures payable with times</a:t>
          </a:r>
        </a:p>
      </dgm:t>
    </dgm:pt>
    <dgm:pt modelId="{AFF9B040-DA4F-4805-B468-B30CE6DAB7A0}" type="parTrans" cxnId="{2DD352BD-32F7-4AB4-A483-0C60835D2509}">
      <dgm:prSet/>
      <dgm:spPr/>
      <dgm:t>
        <a:bodyPr/>
        <a:lstStyle/>
        <a:p>
          <a:endParaRPr lang="en-US"/>
        </a:p>
      </dgm:t>
    </dgm:pt>
    <dgm:pt modelId="{F69136E8-C4E5-41C4-955F-C35DE8D75FFB}" type="sibTrans" cxnId="{2DD352BD-32F7-4AB4-A483-0C60835D2509}">
      <dgm:prSet/>
      <dgm:spPr/>
      <dgm:t>
        <a:bodyPr/>
        <a:lstStyle/>
        <a:p>
          <a:endParaRPr lang="en-US"/>
        </a:p>
      </dgm:t>
    </dgm:pt>
    <dgm:pt modelId="{50334A1B-799F-43B6-933A-88DD02E9CB02}">
      <dgm:prSet/>
      <dgm:spPr/>
      <dgm:t>
        <a:bodyPr/>
        <a:lstStyle/>
        <a:p>
          <a:pPr>
            <a:defRPr cap="all"/>
          </a:pPr>
          <a:r>
            <a:rPr lang="en-US"/>
            <a:t>Balance per period</a:t>
          </a:r>
        </a:p>
      </dgm:t>
    </dgm:pt>
    <dgm:pt modelId="{FC4C926D-52DC-45A8-B1B0-639DAD92A2A6}" type="parTrans" cxnId="{E86E793E-91BA-4009-93B9-4BC737F43CD7}">
      <dgm:prSet/>
      <dgm:spPr/>
      <dgm:t>
        <a:bodyPr/>
        <a:lstStyle/>
        <a:p>
          <a:endParaRPr lang="en-US"/>
        </a:p>
      </dgm:t>
    </dgm:pt>
    <dgm:pt modelId="{4CB4462A-162F-4709-931E-BD52A66EEEAD}" type="sibTrans" cxnId="{E86E793E-91BA-4009-93B9-4BC737F43CD7}">
      <dgm:prSet/>
      <dgm:spPr/>
      <dgm:t>
        <a:bodyPr/>
        <a:lstStyle/>
        <a:p>
          <a:endParaRPr lang="en-US"/>
        </a:p>
      </dgm:t>
    </dgm:pt>
    <dgm:pt modelId="{A6C252FE-B65F-437A-97B8-EF541819233F}" type="pres">
      <dgm:prSet presAssocID="{4FFB7D16-CA0B-485D-888D-43831673D55D}" presName="root" presStyleCnt="0">
        <dgm:presLayoutVars>
          <dgm:dir/>
          <dgm:resizeHandles val="exact"/>
        </dgm:presLayoutVars>
      </dgm:prSet>
      <dgm:spPr/>
    </dgm:pt>
    <dgm:pt modelId="{02C989CA-E144-4B8D-A0D6-9FE55A263987}" type="pres">
      <dgm:prSet presAssocID="{D1951E56-8FF3-426D-990D-052166AB6CCD}" presName="compNode" presStyleCnt="0"/>
      <dgm:spPr/>
    </dgm:pt>
    <dgm:pt modelId="{5CA0AFCD-57FF-46A3-91AA-F6BD4D1AE1F7}" type="pres">
      <dgm:prSet presAssocID="{D1951E56-8FF3-426D-990D-052166AB6CC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725F2E3-48DB-4A5F-83C3-16DB7D44C141}" type="pres">
      <dgm:prSet presAssocID="{D1951E56-8FF3-426D-990D-052166AB6C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DD7693D-3855-4AEC-9B1A-24AD6D9C4143}" type="pres">
      <dgm:prSet presAssocID="{D1951E56-8FF3-426D-990D-052166AB6CCD}" presName="spaceRect" presStyleCnt="0"/>
      <dgm:spPr/>
    </dgm:pt>
    <dgm:pt modelId="{69F192FA-CA00-4559-9979-BD3BC2CAEEF2}" type="pres">
      <dgm:prSet presAssocID="{D1951E56-8FF3-426D-990D-052166AB6CCD}" presName="textRect" presStyleLbl="revTx" presStyleIdx="0" presStyleCnt="3">
        <dgm:presLayoutVars>
          <dgm:chMax val="1"/>
          <dgm:chPref val="1"/>
        </dgm:presLayoutVars>
      </dgm:prSet>
      <dgm:spPr/>
    </dgm:pt>
    <dgm:pt modelId="{3D63761B-4FA3-407A-B8A5-02D8BD18440F}" type="pres">
      <dgm:prSet presAssocID="{A9991645-4E95-42FE-9015-DF17208ED3F3}" presName="sibTrans" presStyleCnt="0"/>
      <dgm:spPr/>
    </dgm:pt>
    <dgm:pt modelId="{226FD6FF-BB21-400C-BF05-6035FC48CA20}" type="pres">
      <dgm:prSet presAssocID="{FC472145-B7A5-48F7-AC42-D2B618A38C1D}" presName="compNode" presStyleCnt="0"/>
      <dgm:spPr/>
    </dgm:pt>
    <dgm:pt modelId="{0F971317-EA21-4724-826C-F51F4098D390}" type="pres">
      <dgm:prSet presAssocID="{FC472145-B7A5-48F7-AC42-D2B618A38C1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4E6CC53-2814-47E1-8F00-E117EEDA5412}" type="pres">
      <dgm:prSet presAssocID="{FC472145-B7A5-48F7-AC42-D2B618A38C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4212C50-4FE1-4257-B121-052CB19168DC}" type="pres">
      <dgm:prSet presAssocID="{FC472145-B7A5-48F7-AC42-D2B618A38C1D}" presName="spaceRect" presStyleCnt="0"/>
      <dgm:spPr/>
    </dgm:pt>
    <dgm:pt modelId="{5BF03C48-25E0-43A8-A701-C50822739D6F}" type="pres">
      <dgm:prSet presAssocID="{FC472145-B7A5-48F7-AC42-D2B618A38C1D}" presName="textRect" presStyleLbl="revTx" presStyleIdx="1" presStyleCnt="3">
        <dgm:presLayoutVars>
          <dgm:chMax val="1"/>
          <dgm:chPref val="1"/>
        </dgm:presLayoutVars>
      </dgm:prSet>
      <dgm:spPr/>
    </dgm:pt>
    <dgm:pt modelId="{9DC5AD0C-D28A-4B31-97F6-AABAE5FDA8C9}" type="pres">
      <dgm:prSet presAssocID="{F69136E8-C4E5-41C4-955F-C35DE8D75FFB}" presName="sibTrans" presStyleCnt="0"/>
      <dgm:spPr/>
    </dgm:pt>
    <dgm:pt modelId="{0254040D-A3AA-49E8-A958-F7C5FDEE08AD}" type="pres">
      <dgm:prSet presAssocID="{50334A1B-799F-43B6-933A-88DD02E9CB02}" presName="compNode" presStyleCnt="0"/>
      <dgm:spPr/>
    </dgm:pt>
    <dgm:pt modelId="{4B3B3E34-E08C-4E18-8F27-785CC3DA109A}" type="pres">
      <dgm:prSet presAssocID="{50334A1B-799F-43B6-933A-88DD02E9CB0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7CD539D-EFDF-48E6-9F23-2DA5EF5954BA}" type="pres">
      <dgm:prSet presAssocID="{50334A1B-799F-43B6-933A-88DD02E9CB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29E4A7D-37D3-4914-96A6-1A02A767C3B6}" type="pres">
      <dgm:prSet presAssocID="{50334A1B-799F-43B6-933A-88DD02E9CB02}" presName="spaceRect" presStyleCnt="0"/>
      <dgm:spPr/>
    </dgm:pt>
    <dgm:pt modelId="{C583FDEC-1492-4668-BD9B-BE6C020EA91C}" type="pres">
      <dgm:prSet presAssocID="{50334A1B-799F-43B6-933A-88DD02E9CB0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3982F0A-2A9B-4193-9675-5D9AD9CEF1E6}" type="presOf" srcId="{D1951E56-8FF3-426D-990D-052166AB6CCD}" destId="{69F192FA-CA00-4559-9979-BD3BC2CAEEF2}" srcOrd="0" destOrd="0" presId="urn:microsoft.com/office/officeart/2018/5/layout/IconLeafLabelList"/>
    <dgm:cxn modelId="{E86E793E-91BA-4009-93B9-4BC737F43CD7}" srcId="{4FFB7D16-CA0B-485D-888D-43831673D55D}" destId="{50334A1B-799F-43B6-933A-88DD02E9CB02}" srcOrd="2" destOrd="0" parTransId="{FC4C926D-52DC-45A8-B1B0-639DAD92A2A6}" sibTransId="{4CB4462A-162F-4709-931E-BD52A66EEEAD}"/>
    <dgm:cxn modelId="{DA768E57-ED6C-4FC1-BEF0-3E4DE83B06C8}" type="presOf" srcId="{FC472145-B7A5-48F7-AC42-D2B618A38C1D}" destId="{5BF03C48-25E0-43A8-A701-C50822739D6F}" srcOrd="0" destOrd="0" presId="urn:microsoft.com/office/officeart/2018/5/layout/IconLeafLabelList"/>
    <dgm:cxn modelId="{7FD44477-EB4F-4A33-9458-0AAC5BA6BFCE}" type="presOf" srcId="{50334A1B-799F-43B6-933A-88DD02E9CB02}" destId="{C583FDEC-1492-4668-BD9B-BE6C020EA91C}" srcOrd="0" destOrd="0" presId="urn:microsoft.com/office/officeart/2018/5/layout/IconLeafLabelList"/>
    <dgm:cxn modelId="{4D0C488C-E757-4638-85D6-287BC16AE4F0}" srcId="{4FFB7D16-CA0B-485D-888D-43831673D55D}" destId="{D1951E56-8FF3-426D-990D-052166AB6CCD}" srcOrd="0" destOrd="0" parTransId="{7F24BBE2-2F1D-4C2E-B053-A9DB845279E9}" sibTransId="{A9991645-4E95-42FE-9015-DF17208ED3F3}"/>
    <dgm:cxn modelId="{2DD352BD-32F7-4AB4-A483-0C60835D2509}" srcId="{4FFB7D16-CA0B-485D-888D-43831673D55D}" destId="{FC472145-B7A5-48F7-AC42-D2B618A38C1D}" srcOrd="1" destOrd="0" parTransId="{AFF9B040-DA4F-4805-B468-B30CE6DAB7A0}" sibTransId="{F69136E8-C4E5-41C4-955F-C35DE8D75FFB}"/>
    <dgm:cxn modelId="{F8ACEEE1-CE32-4F69-8CB8-FDC703992481}" type="presOf" srcId="{4FFB7D16-CA0B-485D-888D-43831673D55D}" destId="{A6C252FE-B65F-437A-97B8-EF541819233F}" srcOrd="0" destOrd="0" presId="urn:microsoft.com/office/officeart/2018/5/layout/IconLeafLabelList"/>
    <dgm:cxn modelId="{363A37C6-233F-4684-B397-BDB1D748C323}" type="presParOf" srcId="{A6C252FE-B65F-437A-97B8-EF541819233F}" destId="{02C989CA-E144-4B8D-A0D6-9FE55A263987}" srcOrd="0" destOrd="0" presId="urn:microsoft.com/office/officeart/2018/5/layout/IconLeafLabelList"/>
    <dgm:cxn modelId="{A418B7B5-1B1B-471C-94D6-86E8A5D2C7F6}" type="presParOf" srcId="{02C989CA-E144-4B8D-A0D6-9FE55A263987}" destId="{5CA0AFCD-57FF-46A3-91AA-F6BD4D1AE1F7}" srcOrd="0" destOrd="0" presId="urn:microsoft.com/office/officeart/2018/5/layout/IconLeafLabelList"/>
    <dgm:cxn modelId="{CB3B6817-1205-486B-9585-97991268069D}" type="presParOf" srcId="{02C989CA-E144-4B8D-A0D6-9FE55A263987}" destId="{3725F2E3-48DB-4A5F-83C3-16DB7D44C141}" srcOrd="1" destOrd="0" presId="urn:microsoft.com/office/officeart/2018/5/layout/IconLeafLabelList"/>
    <dgm:cxn modelId="{BF910423-EE18-41FF-A650-C636E87DA442}" type="presParOf" srcId="{02C989CA-E144-4B8D-A0D6-9FE55A263987}" destId="{2DD7693D-3855-4AEC-9B1A-24AD6D9C4143}" srcOrd="2" destOrd="0" presId="urn:microsoft.com/office/officeart/2018/5/layout/IconLeafLabelList"/>
    <dgm:cxn modelId="{CE29D16D-D948-420F-92A4-71D16423FFD2}" type="presParOf" srcId="{02C989CA-E144-4B8D-A0D6-9FE55A263987}" destId="{69F192FA-CA00-4559-9979-BD3BC2CAEEF2}" srcOrd="3" destOrd="0" presId="urn:microsoft.com/office/officeart/2018/5/layout/IconLeafLabelList"/>
    <dgm:cxn modelId="{B5ECFB58-B72D-46CB-B9D8-519293393F93}" type="presParOf" srcId="{A6C252FE-B65F-437A-97B8-EF541819233F}" destId="{3D63761B-4FA3-407A-B8A5-02D8BD18440F}" srcOrd="1" destOrd="0" presId="urn:microsoft.com/office/officeart/2018/5/layout/IconLeafLabelList"/>
    <dgm:cxn modelId="{E25D30D8-E9BB-4447-9653-0066D3C3D2C8}" type="presParOf" srcId="{A6C252FE-B65F-437A-97B8-EF541819233F}" destId="{226FD6FF-BB21-400C-BF05-6035FC48CA20}" srcOrd="2" destOrd="0" presId="urn:microsoft.com/office/officeart/2018/5/layout/IconLeafLabelList"/>
    <dgm:cxn modelId="{009286D1-88EE-4D63-A867-DAEAD0D045AA}" type="presParOf" srcId="{226FD6FF-BB21-400C-BF05-6035FC48CA20}" destId="{0F971317-EA21-4724-826C-F51F4098D390}" srcOrd="0" destOrd="0" presId="urn:microsoft.com/office/officeart/2018/5/layout/IconLeafLabelList"/>
    <dgm:cxn modelId="{0535A979-6759-44B3-9278-E440A9C79479}" type="presParOf" srcId="{226FD6FF-BB21-400C-BF05-6035FC48CA20}" destId="{B4E6CC53-2814-47E1-8F00-E117EEDA5412}" srcOrd="1" destOrd="0" presId="urn:microsoft.com/office/officeart/2018/5/layout/IconLeafLabelList"/>
    <dgm:cxn modelId="{E559CE44-A08F-4462-9960-5029A0A913EC}" type="presParOf" srcId="{226FD6FF-BB21-400C-BF05-6035FC48CA20}" destId="{14212C50-4FE1-4257-B121-052CB19168DC}" srcOrd="2" destOrd="0" presId="urn:microsoft.com/office/officeart/2018/5/layout/IconLeafLabelList"/>
    <dgm:cxn modelId="{EF8419F6-B18F-4687-ACFC-F61CDE355581}" type="presParOf" srcId="{226FD6FF-BB21-400C-BF05-6035FC48CA20}" destId="{5BF03C48-25E0-43A8-A701-C50822739D6F}" srcOrd="3" destOrd="0" presId="urn:microsoft.com/office/officeart/2018/5/layout/IconLeafLabelList"/>
    <dgm:cxn modelId="{F4A0B60A-ACDD-480D-9367-09AE3C80D90E}" type="presParOf" srcId="{A6C252FE-B65F-437A-97B8-EF541819233F}" destId="{9DC5AD0C-D28A-4B31-97F6-AABAE5FDA8C9}" srcOrd="3" destOrd="0" presId="urn:microsoft.com/office/officeart/2018/5/layout/IconLeafLabelList"/>
    <dgm:cxn modelId="{0958510F-6259-4B87-BF44-C20CFDB0ACE2}" type="presParOf" srcId="{A6C252FE-B65F-437A-97B8-EF541819233F}" destId="{0254040D-A3AA-49E8-A958-F7C5FDEE08AD}" srcOrd="4" destOrd="0" presId="urn:microsoft.com/office/officeart/2018/5/layout/IconLeafLabelList"/>
    <dgm:cxn modelId="{CCD0F993-ED10-4539-BD4A-298EF8142E0E}" type="presParOf" srcId="{0254040D-A3AA-49E8-A958-F7C5FDEE08AD}" destId="{4B3B3E34-E08C-4E18-8F27-785CC3DA109A}" srcOrd="0" destOrd="0" presId="urn:microsoft.com/office/officeart/2018/5/layout/IconLeafLabelList"/>
    <dgm:cxn modelId="{9B2348C2-240A-4F0B-8DA2-51F0E56B06C0}" type="presParOf" srcId="{0254040D-A3AA-49E8-A958-F7C5FDEE08AD}" destId="{E7CD539D-EFDF-48E6-9F23-2DA5EF5954BA}" srcOrd="1" destOrd="0" presId="urn:microsoft.com/office/officeart/2018/5/layout/IconLeafLabelList"/>
    <dgm:cxn modelId="{2E10FCB7-2DDD-436D-BD26-FAA91A031E6E}" type="presParOf" srcId="{0254040D-A3AA-49E8-A958-F7C5FDEE08AD}" destId="{A29E4A7D-37D3-4914-96A6-1A02A767C3B6}" srcOrd="2" destOrd="0" presId="urn:microsoft.com/office/officeart/2018/5/layout/IconLeafLabelList"/>
    <dgm:cxn modelId="{2BDA4359-C390-40E3-BC09-2F98F1CD0FED}" type="presParOf" srcId="{0254040D-A3AA-49E8-A958-F7C5FDEE08AD}" destId="{C583FDEC-1492-4668-BD9B-BE6C020EA91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2F22C-EE08-440C-BC4F-154465D3969F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492420E-769E-4B9D-B211-35C365916DF0}">
      <dgm:prSet/>
      <dgm:spPr/>
      <dgm:t>
        <a:bodyPr/>
        <a:lstStyle/>
        <a:p>
          <a:r>
            <a:rPr lang="en-US"/>
            <a:t>Sometimes unexpected bad stuff can happen</a:t>
          </a:r>
        </a:p>
      </dgm:t>
    </dgm:pt>
    <dgm:pt modelId="{3AF41358-3B52-47F3-B0C4-29CFC8760778}" type="parTrans" cxnId="{810927B6-9F5D-4B7F-B4C9-D4F390DB09E5}">
      <dgm:prSet/>
      <dgm:spPr/>
      <dgm:t>
        <a:bodyPr/>
        <a:lstStyle/>
        <a:p>
          <a:endParaRPr lang="en-US"/>
        </a:p>
      </dgm:t>
    </dgm:pt>
    <dgm:pt modelId="{9C73B597-5EEA-4527-A2D1-2FDF649883FC}" type="sibTrans" cxnId="{810927B6-9F5D-4B7F-B4C9-D4F390DB09E5}">
      <dgm:prSet/>
      <dgm:spPr/>
      <dgm:t>
        <a:bodyPr/>
        <a:lstStyle/>
        <a:p>
          <a:endParaRPr lang="en-US"/>
        </a:p>
      </dgm:t>
    </dgm:pt>
    <dgm:pt modelId="{70681F36-D73E-4676-859C-356B87CC9903}">
      <dgm:prSet/>
      <dgm:spPr/>
      <dgm:t>
        <a:bodyPr/>
        <a:lstStyle/>
        <a:p>
          <a:r>
            <a:rPr lang="en-US"/>
            <a:t>It’s less likely when we plan properly</a:t>
          </a:r>
        </a:p>
      </dgm:t>
    </dgm:pt>
    <dgm:pt modelId="{5E74F9FD-A6A2-4F27-980D-1DEADA45075C}" type="parTrans" cxnId="{ED47A704-E674-4D02-9FE6-563E9F3E82D1}">
      <dgm:prSet/>
      <dgm:spPr/>
      <dgm:t>
        <a:bodyPr/>
        <a:lstStyle/>
        <a:p>
          <a:endParaRPr lang="en-US"/>
        </a:p>
      </dgm:t>
    </dgm:pt>
    <dgm:pt modelId="{AF290D17-D393-49D0-B6AF-5CE99DA47521}" type="sibTrans" cxnId="{ED47A704-E674-4D02-9FE6-563E9F3E82D1}">
      <dgm:prSet/>
      <dgm:spPr/>
      <dgm:t>
        <a:bodyPr/>
        <a:lstStyle/>
        <a:p>
          <a:endParaRPr lang="en-US"/>
        </a:p>
      </dgm:t>
    </dgm:pt>
    <dgm:pt modelId="{D6919CAB-8E09-42F8-9E1B-8428ED48FAE4}">
      <dgm:prSet/>
      <dgm:spPr/>
      <dgm:t>
        <a:bodyPr/>
        <a:lstStyle/>
        <a:p>
          <a:r>
            <a:rPr lang="en-US"/>
            <a:t>We need to either reduce our outgoings or increase our incomes</a:t>
          </a:r>
        </a:p>
      </dgm:t>
    </dgm:pt>
    <dgm:pt modelId="{B3F0DCDC-D657-4E6C-BF20-C686DD26EA60}" type="parTrans" cxnId="{8082DA55-24D1-4441-913D-0BD4952B2D87}">
      <dgm:prSet/>
      <dgm:spPr/>
      <dgm:t>
        <a:bodyPr/>
        <a:lstStyle/>
        <a:p>
          <a:endParaRPr lang="en-US"/>
        </a:p>
      </dgm:t>
    </dgm:pt>
    <dgm:pt modelId="{A4E7FACA-187B-4B2F-9545-90DB9CF4E79C}" type="sibTrans" cxnId="{8082DA55-24D1-4441-913D-0BD4952B2D87}">
      <dgm:prSet/>
      <dgm:spPr/>
      <dgm:t>
        <a:bodyPr/>
        <a:lstStyle/>
        <a:p>
          <a:endParaRPr lang="en-US"/>
        </a:p>
      </dgm:t>
    </dgm:pt>
    <dgm:pt modelId="{414D3AE7-C1AC-944A-868C-CABC99E2FF54}" type="pres">
      <dgm:prSet presAssocID="{C7A2F22C-EE08-440C-BC4F-154465D3969F}" presName="Name0" presStyleCnt="0">
        <dgm:presLayoutVars>
          <dgm:dir/>
          <dgm:animLvl val="lvl"/>
          <dgm:resizeHandles val="exact"/>
        </dgm:presLayoutVars>
      </dgm:prSet>
      <dgm:spPr/>
    </dgm:pt>
    <dgm:pt modelId="{7557A363-DFD6-BD4A-BF00-AEA0E0887363}" type="pres">
      <dgm:prSet presAssocID="{8492420E-769E-4B9D-B211-35C365916DF0}" presName="linNode" presStyleCnt="0"/>
      <dgm:spPr/>
    </dgm:pt>
    <dgm:pt modelId="{06C9445A-8BC5-124F-A780-8EEF81883631}" type="pres">
      <dgm:prSet presAssocID="{8492420E-769E-4B9D-B211-35C365916DF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B8E90F3-D71B-A443-A5A8-3FD570E6A455}" type="pres">
      <dgm:prSet presAssocID="{9C73B597-5EEA-4527-A2D1-2FDF649883FC}" presName="sp" presStyleCnt="0"/>
      <dgm:spPr/>
    </dgm:pt>
    <dgm:pt modelId="{FD0E6DCB-A115-5048-AEB5-A628CAE8C495}" type="pres">
      <dgm:prSet presAssocID="{70681F36-D73E-4676-859C-356B87CC9903}" presName="linNode" presStyleCnt="0"/>
      <dgm:spPr/>
    </dgm:pt>
    <dgm:pt modelId="{60CD1ADF-C379-1B46-B9A6-5B5611DD99B1}" type="pres">
      <dgm:prSet presAssocID="{70681F36-D73E-4676-859C-356B87CC990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5916738-6C16-AE45-85AD-7CE5053F6B20}" type="pres">
      <dgm:prSet presAssocID="{AF290D17-D393-49D0-B6AF-5CE99DA47521}" presName="sp" presStyleCnt="0"/>
      <dgm:spPr/>
    </dgm:pt>
    <dgm:pt modelId="{DB83DBF0-D4EC-0A46-82AB-48BECF31B55B}" type="pres">
      <dgm:prSet presAssocID="{D6919CAB-8E09-42F8-9E1B-8428ED48FAE4}" presName="linNode" presStyleCnt="0"/>
      <dgm:spPr/>
    </dgm:pt>
    <dgm:pt modelId="{08CE7802-9497-D140-B4AB-CCFED1CD576B}" type="pres">
      <dgm:prSet presAssocID="{D6919CAB-8E09-42F8-9E1B-8428ED48FAE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ED47A704-E674-4D02-9FE6-563E9F3E82D1}" srcId="{C7A2F22C-EE08-440C-BC4F-154465D3969F}" destId="{70681F36-D73E-4676-859C-356B87CC9903}" srcOrd="1" destOrd="0" parTransId="{5E74F9FD-A6A2-4F27-980D-1DEADA45075C}" sibTransId="{AF290D17-D393-49D0-B6AF-5CE99DA47521}"/>
    <dgm:cxn modelId="{D284EC19-9EAA-8846-BF0A-92980C34A8D2}" type="presOf" srcId="{D6919CAB-8E09-42F8-9E1B-8428ED48FAE4}" destId="{08CE7802-9497-D140-B4AB-CCFED1CD576B}" srcOrd="0" destOrd="0" presId="urn:microsoft.com/office/officeart/2005/8/layout/vList5"/>
    <dgm:cxn modelId="{1D6A7228-90AF-C941-AE62-F9BB53B78261}" type="presOf" srcId="{C7A2F22C-EE08-440C-BC4F-154465D3969F}" destId="{414D3AE7-C1AC-944A-868C-CABC99E2FF54}" srcOrd="0" destOrd="0" presId="urn:microsoft.com/office/officeart/2005/8/layout/vList5"/>
    <dgm:cxn modelId="{7D83BB48-20CB-034F-9F1F-974628F839DE}" type="presOf" srcId="{8492420E-769E-4B9D-B211-35C365916DF0}" destId="{06C9445A-8BC5-124F-A780-8EEF81883631}" srcOrd="0" destOrd="0" presId="urn:microsoft.com/office/officeart/2005/8/layout/vList5"/>
    <dgm:cxn modelId="{8082DA55-24D1-4441-913D-0BD4952B2D87}" srcId="{C7A2F22C-EE08-440C-BC4F-154465D3969F}" destId="{D6919CAB-8E09-42F8-9E1B-8428ED48FAE4}" srcOrd="2" destOrd="0" parTransId="{B3F0DCDC-D657-4E6C-BF20-C686DD26EA60}" sibTransId="{A4E7FACA-187B-4B2F-9545-90DB9CF4E79C}"/>
    <dgm:cxn modelId="{810927B6-9F5D-4B7F-B4C9-D4F390DB09E5}" srcId="{C7A2F22C-EE08-440C-BC4F-154465D3969F}" destId="{8492420E-769E-4B9D-B211-35C365916DF0}" srcOrd="0" destOrd="0" parTransId="{3AF41358-3B52-47F3-B0C4-29CFC8760778}" sibTransId="{9C73B597-5EEA-4527-A2D1-2FDF649883FC}"/>
    <dgm:cxn modelId="{05C4FBFF-5282-704F-95DF-989645D81BEB}" type="presOf" srcId="{70681F36-D73E-4676-859C-356B87CC9903}" destId="{60CD1ADF-C379-1B46-B9A6-5B5611DD99B1}" srcOrd="0" destOrd="0" presId="urn:microsoft.com/office/officeart/2005/8/layout/vList5"/>
    <dgm:cxn modelId="{B56AC239-3593-404B-99B4-9F57A59795F1}" type="presParOf" srcId="{414D3AE7-C1AC-944A-868C-CABC99E2FF54}" destId="{7557A363-DFD6-BD4A-BF00-AEA0E0887363}" srcOrd="0" destOrd="0" presId="urn:microsoft.com/office/officeart/2005/8/layout/vList5"/>
    <dgm:cxn modelId="{C0785AD5-E143-054C-9F2D-928AB9B609B4}" type="presParOf" srcId="{7557A363-DFD6-BD4A-BF00-AEA0E0887363}" destId="{06C9445A-8BC5-124F-A780-8EEF81883631}" srcOrd="0" destOrd="0" presId="urn:microsoft.com/office/officeart/2005/8/layout/vList5"/>
    <dgm:cxn modelId="{52FCCE2F-1C3B-DA43-88AF-45824F5AE8AC}" type="presParOf" srcId="{414D3AE7-C1AC-944A-868C-CABC99E2FF54}" destId="{5B8E90F3-D71B-A443-A5A8-3FD570E6A455}" srcOrd="1" destOrd="0" presId="urn:microsoft.com/office/officeart/2005/8/layout/vList5"/>
    <dgm:cxn modelId="{F297246D-2422-6E4D-9F2B-D684DB0B721C}" type="presParOf" srcId="{414D3AE7-C1AC-944A-868C-CABC99E2FF54}" destId="{FD0E6DCB-A115-5048-AEB5-A628CAE8C495}" srcOrd="2" destOrd="0" presId="urn:microsoft.com/office/officeart/2005/8/layout/vList5"/>
    <dgm:cxn modelId="{D6538AF9-2BA5-4944-B381-BCF255A14AF8}" type="presParOf" srcId="{FD0E6DCB-A115-5048-AEB5-A628CAE8C495}" destId="{60CD1ADF-C379-1B46-B9A6-5B5611DD99B1}" srcOrd="0" destOrd="0" presId="urn:microsoft.com/office/officeart/2005/8/layout/vList5"/>
    <dgm:cxn modelId="{14D4EF33-3BB7-844E-A594-5DE98BB00310}" type="presParOf" srcId="{414D3AE7-C1AC-944A-868C-CABC99E2FF54}" destId="{E5916738-6C16-AE45-85AD-7CE5053F6B20}" srcOrd="3" destOrd="0" presId="urn:microsoft.com/office/officeart/2005/8/layout/vList5"/>
    <dgm:cxn modelId="{3DE68863-D7D8-7644-AB40-A3CFD5FF9A82}" type="presParOf" srcId="{414D3AE7-C1AC-944A-868C-CABC99E2FF54}" destId="{DB83DBF0-D4EC-0A46-82AB-48BECF31B55B}" srcOrd="4" destOrd="0" presId="urn:microsoft.com/office/officeart/2005/8/layout/vList5"/>
    <dgm:cxn modelId="{D06EBFB4-3C08-2B4A-A0D6-710393C1DF23}" type="presParOf" srcId="{DB83DBF0-D4EC-0A46-82AB-48BECF31B55B}" destId="{08CE7802-9497-D140-B4AB-CCFED1CD57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1151B4-EB06-4BD3-8DCB-E78A414DA8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72009F-BD0F-4D94-A6FA-505EEF62ECA8}">
      <dgm:prSet/>
      <dgm:spPr/>
      <dgm:t>
        <a:bodyPr/>
        <a:lstStyle/>
        <a:p>
          <a:r>
            <a:rPr lang="en-US" dirty="0"/>
            <a:t>How much trouble would not paying this land us in?</a:t>
          </a:r>
        </a:p>
      </dgm:t>
    </dgm:pt>
    <dgm:pt modelId="{04DCC1EB-AD4C-442F-9F8D-883CB8382DD8}" type="parTrans" cxnId="{F66713D2-EC04-4688-B7B0-985D8E3AE489}">
      <dgm:prSet/>
      <dgm:spPr/>
      <dgm:t>
        <a:bodyPr/>
        <a:lstStyle/>
        <a:p>
          <a:endParaRPr lang="en-US"/>
        </a:p>
      </dgm:t>
    </dgm:pt>
    <dgm:pt modelId="{54B1D503-A415-403E-B3F7-A548A5DCE86D}" type="sibTrans" cxnId="{F66713D2-EC04-4688-B7B0-985D8E3AE489}">
      <dgm:prSet/>
      <dgm:spPr/>
      <dgm:t>
        <a:bodyPr/>
        <a:lstStyle/>
        <a:p>
          <a:endParaRPr lang="en-US"/>
        </a:p>
      </dgm:t>
    </dgm:pt>
    <dgm:pt modelId="{5DC87107-2061-4577-8BF5-DD7E55BC0707}">
      <dgm:prSet/>
      <dgm:spPr/>
      <dgm:t>
        <a:bodyPr/>
        <a:lstStyle/>
        <a:p>
          <a:r>
            <a:rPr lang="en-US" dirty="0"/>
            <a:t>How much trouble would paying this cause for our cash position?</a:t>
          </a:r>
        </a:p>
      </dgm:t>
    </dgm:pt>
    <dgm:pt modelId="{53A313F4-EE8F-418F-9173-AB003CEFA22C}" type="parTrans" cxnId="{D5343F56-0815-4729-9422-6F49460E14F8}">
      <dgm:prSet/>
      <dgm:spPr/>
      <dgm:t>
        <a:bodyPr/>
        <a:lstStyle/>
        <a:p>
          <a:endParaRPr lang="en-US"/>
        </a:p>
      </dgm:t>
    </dgm:pt>
    <dgm:pt modelId="{7FA4B3D2-72BE-4030-A8E1-5E7AFF092436}" type="sibTrans" cxnId="{D5343F56-0815-4729-9422-6F49460E14F8}">
      <dgm:prSet/>
      <dgm:spPr/>
      <dgm:t>
        <a:bodyPr/>
        <a:lstStyle/>
        <a:p>
          <a:endParaRPr lang="en-US"/>
        </a:p>
      </dgm:t>
    </dgm:pt>
    <dgm:pt modelId="{A66E939C-93B9-449F-B8B0-9496E90345A2}">
      <dgm:prSet/>
      <dgm:spPr/>
      <dgm:t>
        <a:bodyPr/>
        <a:lstStyle/>
        <a:p>
          <a:r>
            <a:rPr lang="en-US"/>
            <a:t>Can we communicate with the creditor to spread or delay the payment?</a:t>
          </a:r>
        </a:p>
      </dgm:t>
    </dgm:pt>
    <dgm:pt modelId="{040B4C2B-539F-4FEC-AEDC-837F746B8C3E}" type="parTrans" cxnId="{9A188506-3613-49FE-BF50-525C2E6FF691}">
      <dgm:prSet/>
      <dgm:spPr/>
      <dgm:t>
        <a:bodyPr/>
        <a:lstStyle/>
        <a:p>
          <a:endParaRPr lang="en-US"/>
        </a:p>
      </dgm:t>
    </dgm:pt>
    <dgm:pt modelId="{4649D07C-A446-4CF4-AC6A-DAFB0D0C2D28}" type="sibTrans" cxnId="{9A188506-3613-49FE-BF50-525C2E6FF691}">
      <dgm:prSet/>
      <dgm:spPr/>
      <dgm:t>
        <a:bodyPr/>
        <a:lstStyle/>
        <a:p>
          <a:endParaRPr lang="en-US"/>
        </a:p>
      </dgm:t>
    </dgm:pt>
    <dgm:pt modelId="{BC6A245A-059A-4836-8E40-CEEF73D8E099}" type="pres">
      <dgm:prSet presAssocID="{6A1151B4-EB06-4BD3-8DCB-E78A414DA823}" presName="root" presStyleCnt="0">
        <dgm:presLayoutVars>
          <dgm:dir/>
          <dgm:resizeHandles val="exact"/>
        </dgm:presLayoutVars>
      </dgm:prSet>
      <dgm:spPr/>
    </dgm:pt>
    <dgm:pt modelId="{42EC90BA-2B33-46F1-887D-14876C95CFBB}" type="pres">
      <dgm:prSet presAssocID="{EF72009F-BD0F-4D94-A6FA-505EEF62ECA8}" presName="compNode" presStyleCnt="0"/>
      <dgm:spPr/>
    </dgm:pt>
    <dgm:pt modelId="{1B7F79C3-E974-43A1-8FD1-23C4EA646D5A}" type="pres">
      <dgm:prSet presAssocID="{EF72009F-BD0F-4D94-A6FA-505EEF62EC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0BFDB39F-4877-4205-855A-EB04C4E57DA8}" type="pres">
      <dgm:prSet presAssocID="{EF72009F-BD0F-4D94-A6FA-505EEF62ECA8}" presName="spaceRect" presStyleCnt="0"/>
      <dgm:spPr/>
    </dgm:pt>
    <dgm:pt modelId="{5881FF02-713F-4C45-8DC4-FEAF10952F4D}" type="pres">
      <dgm:prSet presAssocID="{EF72009F-BD0F-4D94-A6FA-505EEF62ECA8}" presName="textRect" presStyleLbl="revTx" presStyleIdx="0" presStyleCnt="3">
        <dgm:presLayoutVars>
          <dgm:chMax val="1"/>
          <dgm:chPref val="1"/>
        </dgm:presLayoutVars>
      </dgm:prSet>
      <dgm:spPr/>
    </dgm:pt>
    <dgm:pt modelId="{E495AF80-3198-453E-A393-7A8A508A9DC2}" type="pres">
      <dgm:prSet presAssocID="{54B1D503-A415-403E-B3F7-A548A5DCE86D}" presName="sibTrans" presStyleCnt="0"/>
      <dgm:spPr/>
    </dgm:pt>
    <dgm:pt modelId="{60B5B190-8697-4B32-A9B4-EC09DC976447}" type="pres">
      <dgm:prSet presAssocID="{5DC87107-2061-4577-8BF5-DD7E55BC0707}" presName="compNode" presStyleCnt="0"/>
      <dgm:spPr/>
    </dgm:pt>
    <dgm:pt modelId="{B609509A-604C-4378-AC78-38820280ED3F}" type="pres">
      <dgm:prSet presAssocID="{5DC87107-2061-4577-8BF5-DD7E55BC07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B6984AD-2BD9-403B-A563-16FB6C7EFEFE}" type="pres">
      <dgm:prSet presAssocID="{5DC87107-2061-4577-8BF5-DD7E55BC0707}" presName="spaceRect" presStyleCnt="0"/>
      <dgm:spPr/>
    </dgm:pt>
    <dgm:pt modelId="{3A7F5953-664C-4DB6-B854-C7656CBF26B7}" type="pres">
      <dgm:prSet presAssocID="{5DC87107-2061-4577-8BF5-DD7E55BC0707}" presName="textRect" presStyleLbl="revTx" presStyleIdx="1" presStyleCnt="3">
        <dgm:presLayoutVars>
          <dgm:chMax val="1"/>
          <dgm:chPref val="1"/>
        </dgm:presLayoutVars>
      </dgm:prSet>
      <dgm:spPr/>
    </dgm:pt>
    <dgm:pt modelId="{ABDEB83C-15F8-44FB-8B89-1A9D93841CD5}" type="pres">
      <dgm:prSet presAssocID="{7FA4B3D2-72BE-4030-A8E1-5E7AFF092436}" presName="sibTrans" presStyleCnt="0"/>
      <dgm:spPr/>
    </dgm:pt>
    <dgm:pt modelId="{3B186A3D-7CD2-46FE-ABE2-EEAB85228371}" type="pres">
      <dgm:prSet presAssocID="{A66E939C-93B9-449F-B8B0-9496E90345A2}" presName="compNode" presStyleCnt="0"/>
      <dgm:spPr/>
    </dgm:pt>
    <dgm:pt modelId="{B4EC116E-0E2D-4F4F-B590-A92D3DEF9E59}" type="pres">
      <dgm:prSet presAssocID="{A66E939C-93B9-449F-B8B0-9496E90345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62BE67EF-7C26-4855-A69F-6638E2BFBC43}" type="pres">
      <dgm:prSet presAssocID="{A66E939C-93B9-449F-B8B0-9496E90345A2}" presName="spaceRect" presStyleCnt="0"/>
      <dgm:spPr/>
    </dgm:pt>
    <dgm:pt modelId="{D54EE455-B7F9-48CC-81F2-AE61C86D5EC8}" type="pres">
      <dgm:prSet presAssocID="{A66E939C-93B9-449F-B8B0-9496E90345A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188506-3613-49FE-BF50-525C2E6FF691}" srcId="{6A1151B4-EB06-4BD3-8DCB-E78A414DA823}" destId="{A66E939C-93B9-449F-B8B0-9496E90345A2}" srcOrd="2" destOrd="0" parTransId="{040B4C2B-539F-4FEC-AEDC-837F746B8C3E}" sibTransId="{4649D07C-A446-4CF4-AC6A-DAFB0D0C2D28}"/>
    <dgm:cxn modelId="{D5343F56-0815-4729-9422-6F49460E14F8}" srcId="{6A1151B4-EB06-4BD3-8DCB-E78A414DA823}" destId="{5DC87107-2061-4577-8BF5-DD7E55BC0707}" srcOrd="1" destOrd="0" parTransId="{53A313F4-EE8F-418F-9173-AB003CEFA22C}" sibTransId="{7FA4B3D2-72BE-4030-A8E1-5E7AFF092436}"/>
    <dgm:cxn modelId="{388F0284-3802-4B55-9281-DE54E0A75D62}" type="presOf" srcId="{6A1151B4-EB06-4BD3-8DCB-E78A414DA823}" destId="{BC6A245A-059A-4836-8E40-CEEF73D8E099}" srcOrd="0" destOrd="0" presId="urn:microsoft.com/office/officeart/2018/2/layout/IconLabelList"/>
    <dgm:cxn modelId="{3001FF89-C2EB-4461-9266-4BED2840F214}" type="presOf" srcId="{5DC87107-2061-4577-8BF5-DD7E55BC0707}" destId="{3A7F5953-664C-4DB6-B854-C7656CBF26B7}" srcOrd="0" destOrd="0" presId="urn:microsoft.com/office/officeart/2018/2/layout/IconLabelList"/>
    <dgm:cxn modelId="{00A79C92-928F-4E34-9082-B65964209050}" type="presOf" srcId="{EF72009F-BD0F-4D94-A6FA-505EEF62ECA8}" destId="{5881FF02-713F-4C45-8DC4-FEAF10952F4D}" srcOrd="0" destOrd="0" presId="urn:microsoft.com/office/officeart/2018/2/layout/IconLabelList"/>
    <dgm:cxn modelId="{F66713D2-EC04-4688-B7B0-985D8E3AE489}" srcId="{6A1151B4-EB06-4BD3-8DCB-E78A414DA823}" destId="{EF72009F-BD0F-4D94-A6FA-505EEF62ECA8}" srcOrd="0" destOrd="0" parTransId="{04DCC1EB-AD4C-442F-9F8D-883CB8382DD8}" sibTransId="{54B1D503-A415-403E-B3F7-A548A5DCE86D}"/>
    <dgm:cxn modelId="{E4A8BADB-36C2-4262-8AA3-0218ABCCDD7E}" type="presOf" srcId="{A66E939C-93B9-449F-B8B0-9496E90345A2}" destId="{D54EE455-B7F9-48CC-81F2-AE61C86D5EC8}" srcOrd="0" destOrd="0" presId="urn:microsoft.com/office/officeart/2018/2/layout/IconLabelList"/>
    <dgm:cxn modelId="{48078D7A-08C5-427D-AD21-1764AC63FAC7}" type="presParOf" srcId="{BC6A245A-059A-4836-8E40-CEEF73D8E099}" destId="{42EC90BA-2B33-46F1-887D-14876C95CFBB}" srcOrd="0" destOrd="0" presId="urn:microsoft.com/office/officeart/2018/2/layout/IconLabelList"/>
    <dgm:cxn modelId="{02DCC5E1-4981-47A2-BC27-5EB342706B0C}" type="presParOf" srcId="{42EC90BA-2B33-46F1-887D-14876C95CFBB}" destId="{1B7F79C3-E974-43A1-8FD1-23C4EA646D5A}" srcOrd="0" destOrd="0" presId="urn:microsoft.com/office/officeart/2018/2/layout/IconLabelList"/>
    <dgm:cxn modelId="{929611A3-1E5E-4568-810C-D430C7ABFB67}" type="presParOf" srcId="{42EC90BA-2B33-46F1-887D-14876C95CFBB}" destId="{0BFDB39F-4877-4205-855A-EB04C4E57DA8}" srcOrd="1" destOrd="0" presId="urn:microsoft.com/office/officeart/2018/2/layout/IconLabelList"/>
    <dgm:cxn modelId="{C2114721-EADE-4456-A64A-DF2B5C9682C2}" type="presParOf" srcId="{42EC90BA-2B33-46F1-887D-14876C95CFBB}" destId="{5881FF02-713F-4C45-8DC4-FEAF10952F4D}" srcOrd="2" destOrd="0" presId="urn:microsoft.com/office/officeart/2018/2/layout/IconLabelList"/>
    <dgm:cxn modelId="{01D53668-7A32-4E99-BC33-29E52A78E384}" type="presParOf" srcId="{BC6A245A-059A-4836-8E40-CEEF73D8E099}" destId="{E495AF80-3198-453E-A393-7A8A508A9DC2}" srcOrd="1" destOrd="0" presId="urn:microsoft.com/office/officeart/2018/2/layout/IconLabelList"/>
    <dgm:cxn modelId="{7B6122C2-9DC9-476B-AECF-03DC3E645084}" type="presParOf" srcId="{BC6A245A-059A-4836-8E40-CEEF73D8E099}" destId="{60B5B190-8697-4B32-A9B4-EC09DC976447}" srcOrd="2" destOrd="0" presId="urn:microsoft.com/office/officeart/2018/2/layout/IconLabelList"/>
    <dgm:cxn modelId="{599A42C8-1D31-4274-80BA-939492782AC6}" type="presParOf" srcId="{60B5B190-8697-4B32-A9B4-EC09DC976447}" destId="{B609509A-604C-4378-AC78-38820280ED3F}" srcOrd="0" destOrd="0" presId="urn:microsoft.com/office/officeart/2018/2/layout/IconLabelList"/>
    <dgm:cxn modelId="{CA44F457-2719-416D-9602-45B1CFCC3524}" type="presParOf" srcId="{60B5B190-8697-4B32-A9B4-EC09DC976447}" destId="{6B6984AD-2BD9-403B-A563-16FB6C7EFEFE}" srcOrd="1" destOrd="0" presId="urn:microsoft.com/office/officeart/2018/2/layout/IconLabelList"/>
    <dgm:cxn modelId="{EA2F13F0-7030-4DDB-8B0C-84C57E40B488}" type="presParOf" srcId="{60B5B190-8697-4B32-A9B4-EC09DC976447}" destId="{3A7F5953-664C-4DB6-B854-C7656CBF26B7}" srcOrd="2" destOrd="0" presId="urn:microsoft.com/office/officeart/2018/2/layout/IconLabelList"/>
    <dgm:cxn modelId="{81B12A75-9490-48EC-9003-6A22C9BECA41}" type="presParOf" srcId="{BC6A245A-059A-4836-8E40-CEEF73D8E099}" destId="{ABDEB83C-15F8-44FB-8B89-1A9D93841CD5}" srcOrd="3" destOrd="0" presId="urn:microsoft.com/office/officeart/2018/2/layout/IconLabelList"/>
    <dgm:cxn modelId="{78EBDDE5-F261-4D31-8363-8895B653317A}" type="presParOf" srcId="{BC6A245A-059A-4836-8E40-CEEF73D8E099}" destId="{3B186A3D-7CD2-46FE-ABE2-EEAB85228371}" srcOrd="4" destOrd="0" presId="urn:microsoft.com/office/officeart/2018/2/layout/IconLabelList"/>
    <dgm:cxn modelId="{B4BF9C31-DF53-4306-A9C4-5A5AD10B29E1}" type="presParOf" srcId="{3B186A3D-7CD2-46FE-ABE2-EEAB85228371}" destId="{B4EC116E-0E2D-4F4F-B590-A92D3DEF9E59}" srcOrd="0" destOrd="0" presId="urn:microsoft.com/office/officeart/2018/2/layout/IconLabelList"/>
    <dgm:cxn modelId="{E2FE495A-09D9-4A0A-999C-83A96F32457F}" type="presParOf" srcId="{3B186A3D-7CD2-46FE-ABE2-EEAB85228371}" destId="{62BE67EF-7C26-4855-A69F-6638E2BFBC43}" srcOrd="1" destOrd="0" presId="urn:microsoft.com/office/officeart/2018/2/layout/IconLabelList"/>
    <dgm:cxn modelId="{F3B87D63-8F41-4871-B252-EFF962973D91}" type="presParOf" srcId="{3B186A3D-7CD2-46FE-ABE2-EEAB85228371}" destId="{D54EE455-B7F9-48CC-81F2-AE61C86D5E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903EB0-655E-46B6-970D-35406CD4E4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EA5CCB-C334-4043-BAC2-FBE0D76D13F6}">
      <dgm:prSet/>
      <dgm:spPr/>
      <dgm:t>
        <a:bodyPr/>
        <a:lstStyle/>
        <a:p>
          <a:r>
            <a:rPr lang="en-US"/>
            <a:t>They have mouths to feed too</a:t>
          </a:r>
        </a:p>
      </dgm:t>
    </dgm:pt>
    <dgm:pt modelId="{244EE543-2530-4973-87FA-F094EFA5AE02}" type="parTrans" cxnId="{CD7FC634-14D4-4DC9-B414-1BAF73678D20}">
      <dgm:prSet/>
      <dgm:spPr/>
      <dgm:t>
        <a:bodyPr/>
        <a:lstStyle/>
        <a:p>
          <a:endParaRPr lang="en-US"/>
        </a:p>
      </dgm:t>
    </dgm:pt>
    <dgm:pt modelId="{C6DB3220-EBBA-4775-BCA6-E68F95593812}" type="sibTrans" cxnId="{CD7FC634-14D4-4DC9-B414-1BAF73678D20}">
      <dgm:prSet/>
      <dgm:spPr/>
      <dgm:t>
        <a:bodyPr/>
        <a:lstStyle/>
        <a:p>
          <a:endParaRPr lang="en-US"/>
        </a:p>
      </dgm:t>
    </dgm:pt>
    <dgm:pt modelId="{40C2BE31-EB44-40E3-84E0-3601C07BDBF1}">
      <dgm:prSet/>
      <dgm:spPr/>
      <dgm:t>
        <a:bodyPr/>
        <a:lstStyle/>
        <a:p>
          <a:r>
            <a:rPr lang="en-US"/>
            <a:t>They aren’t as stable and secure as you are (believe it or not)</a:t>
          </a:r>
        </a:p>
      </dgm:t>
    </dgm:pt>
    <dgm:pt modelId="{C72FF47B-2403-449C-88E6-28B6BBDB53E7}" type="parTrans" cxnId="{888A1E03-04AE-434D-A742-1980C8FC1032}">
      <dgm:prSet/>
      <dgm:spPr/>
      <dgm:t>
        <a:bodyPr/>
        <a:lstStyle/>
        <a:p>
          <a:endParaRPr lang="en-US"/>
        </a:p>
      </dgm:t>
    </dgm:pt>
    <dgm:pt modelId="{DBAFD650-52AC-4727-B104-7E53AD7411AD}" type="sibTrans" cxnId="{888A1E03-04AE-434D-A742-1980C8FC1032}">
      <dgm:prSet/>
      <dgm:spPr/>
      <dgm:t>
        <a:bodyPr/>
        <a:lstStyle/>
        <a:p>
          <a:endParaRPr lang="en-US"/>
        </a:p>
      </dgm:t>
    </dgm:pt>
    <dgm:pt modelId="{BF3EA422-003A-4B10-A735-33E07C5DB53B}">
      <dgm:prSet/>
      <dgm:spPr/>
      <dgm:t>
        <a:bodyPr/>
        <a:lstStyle/>
        <a:p>
          <a:r>
            <a:rPr lang="en-US"/>
            <a:t>If they go out on a limb for you, make sure you secure their payment as soon as you possibly can</a:t>
          </a:r>
        </a:p>
      </dgm:t>
    </dgm:pt>
    <dgm:pt modelId="{85E046EB-3159-4C26-8BE1-49C862FFF6B3}" type="parTrans" cxnId="{B1CFD403-BCD7-46B2-8399-5E875858766F}">
      <dgm:prSet/>
      <dgm:spPr/>
      <dgm:t>
        <a:bodyPr/>
        <a:lstStyle/>
        <a:p>
          <a:endParaRPr lang="en-US"/>
        </a:p>
      </dgm:t>
    </dgm:pt>
    <dgm:pt modelId="{40062E71-7824-4B87-A369-FCF63C35D458}" type="sibTrans" cxnId="{B1CFD403-BCD7-46B2-8399-5E875858766F}">
      <dgm:prSet/>
      <dgm:spPr/>
      <dgm:t>
        <a:bodyPr/>
        <a:lstStyle/>
        <a:p>
          <a:endParaRPr lang="en-US"/>
        </a:p>
      </dgm:t>
    </dgm:pt>
    <dgm:pt modelId="{2B7E61FE-74B7-B34E-9EFE-88A690D33D44}" type="pres">
      <dgm:prSet presAssocID="{AC903EB0-655E-46B6-970D-35406CD4E428}" presName="linear" presStyleCnt="0">
        <dgm:presLayoutVars>
          <dgm:animLvl val="lvl"/>
          <dgm:resizeHandles val="exact"/>
        </dgm:presLayoutVars>
      </dgm:prSet>
      <dgm:spPr/>
    </dgm:pt>
    <dgm:pt modelId="{A82C8FA7-8463-DA4A-8C06-0EE3A2DFDBD4}" type="pres">
      <dgm:prSet presAssocID="{FCEA5CCB-C334-4043-BAC2-FBE0D76D13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967EA9-9B9E-3C43-8A70-E905AF4CDD77}" type="pres">
      <dgm:prSet presAssocID="{C6DB3220-EBBA-4775-BCA6-E68F95593812}" presName="spacer" presStyleCnt="0"/>
      <dgm:spPr/>
    </dgm:pt>
    <dgm:pt modelId="{AC5946AA-FA98-CA4B-8A0F-E2294C513395}" type="pres">
      <dgm:prSet presAssocID="{40C2BE31-EB44-40E3-84E0-3601C07BDB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BD9F7-77DD-7C4E-8496-A613F1C81DC3}" type="pres">
      <dgm:prSet presAssocID="{DBAFD650-52AC-4727-B104-7E53AD7411AD}" presName="spacer" presStyleCnt="0"/>
      <dgm:spPr/>
    </dgm:pt>
    <dgm:pt modelId="{3F183DE4-DE6D-D641-A06A-EC9B3008136F}" type="pres">
      <dgm:prSet presAssocID="{BF3EA422-003A-4B10-A735-33E07C5DB5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8A1E03-04AE-434D-A742-1980C8FC1032}" srcId="{AC903EB0-655E-46B6-970D-35406CD4E428}" destId="{40C2BE31-EB44-40E3-84E0-3601C07BDBF1}" srcOrd="1" destOrd="0" parTransId="{C72FF47B-2403-449C-88E6-28B6BBDB53E7}" sibTransId="{DBAFD650-52AC-4727-B104-7E53AD7411AD}"/>
    <dgm:cxn modelId="{B1CFD403-BCD7-46B2-8399-5E875858766F}" srcId="{AC903EB0-655E-46B6-970D-35406CD4E428}" destId="{BF3EA422-003A-4B10-A735-33E07C5DB53B}" srcOrd="2" destOrd="0" parTransId="{85E046EB-3159-4C26-8BE1-49C862FFF6B3}" sibTransId="{40062E71-7824-4B87-A369-FCF63C35D458}"/>
    <dgm:cxn modelId="{CD7FC634-14D4-4DC9-B414-1BAF73678D20}" srcId="{AC903EB0-655E-46B6-970D-35406CD4E428}" destId="{FCEA5CCB-C334-4043-BAC2-FBE0D76D13F6}" srcOrd="0" destOrd="0" parTransId="{244EE543-2530-4973-87FA-F094EFA5AE02}" sibTransId="{C6DB3220-EBBA-4775-BCA6-E68F95593812}"/>
    <dgm:cxn modelId="{872D0A40-8BF1-C24A-B367-1147177C67E7}" type="presOf" srcId="{40C2BE31-EB44-40E3-84E0-3601C07BDBF1}" destId="{AC5946AA-FA98-CA4B-8A0F-E2294C513395}" srcOrd="0" destOrd="0" presId="urn:microsoft.com/office/officeart/2005/8/layout/vList2"/>
    <dgm:cxn modelId="{6DBA57A2-CF06-7C41-8E4D-C88041CA6EE2}" type="presOf" srcId="{FCEA5CCB-C334-4043-BAC2-FBE0D76D13F6}" destId="{A82C8FA7-8463-DA4A-8C06-0EE3A2DFDBD4}" srcOrd="0" destOrd="0" presId="urn:microsoft.com/office/officeart/2005/8/layout/vList2"/>
    <dgm:cxn modelId="{BBF8E3C5-0B76-C545-AF97-B85AA313C126}" type="presOf" srcId="{BF3EA422-003A-4B10-A735-33E07C5DB53B}" destId="{3F183DE4-DE6D-D641-A06A-EC9B3008136F}" srcOrd="0" destOrd="0" presId="urn:microsoft.com/office/officeart/2005/8/layout/vList2"/>
    <dgm:cxn modelId="{B94517FF-0077-484A-A04B-0DB2A0A870EA}" type="presOf" srcId="{AC903EB0-655E-46B6-970D-35406CD4E428}" destId="{2B7E61FE-74B7-B34E-9EFE-88A690D33D44}" srcOrd="0" destOrd="0" presId="urn:microsoft.com/office/officeart/2005/8/layout/vList2"/>
    <dgm:cxn modelId="{9D51C211-1621-934C-82B5-DCC7227FACC3}" type="presParOf" srcId="{2B7E61FE-74B7-B34E-9EFE-88A690D33D44}" destId="{A82C8FA7-8463-DA4A-8C06-0EE3A2DFDBD4}" srcOrd="0" destOrd="0" presId="urn:microsoft.com/office/officeart/2005/8/layout/vList2"/>
    <dgm:cxn modelId="{F8434613-8D7D-D94E-A22F-4A1BC06D4A60}" type="presParOf" srcId="{2B7E61FE-74B7-B34E-9EFE-88A690D33D44}" destId="{1A967EA9-9B9E-3C43-8A70-E905AF4CDD77}" srcOrd="1" destOrd="0" presId="urn:microsoft.com/office/officeart/2005/8/layout/vList2"/>
    <dgm:cxn modelId="{1340E0DD-BE42-8A43-B566-076AEBC7C369}" type="presParOf" srcId="{2B7E61FE-74B7-B34E-9EFE-88A690D33D44}" destId="{AC5946AA-FA98-CA4B-8A0F-E2294C513395}" srcOrd="2" destOrd="0" presId="urn:microsoft.com/office/officeart/2005/8/layout/vList2"/>
    <dgm:cxn modelId="{BD5C6485-42AC-A441-B8EE-2615053BB864}" type="presParOf" srcId="{2B7E61FE-74B7-B34E-9EFE-88A690D33D44}" destId="{D63BD9F7-77DD-7C4E-8496-A613F1C81DC3}" srcOrd="3" destOrd="0" presId="urn:microsoft.com/office/officeart/2005/8/layout/vList2"/>
    <dgm:cxn modelId="{1D7EAE78-066A-CD4B-AC9C-36A67FA0E529}" type="presParOf" srcId="{2B7E61FE-74B7-B34E-9EFE-88A690D33D44}" destId="{3F183DE4-DE6D-D641-A06A-EC9B300813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6BFFC-E12D-D946-8FF0-67E42658D74B}">
      <dsp:nvSpPr>
        <dsp:cNvPr id="0" name=""/>
        <dsp:cNvSpPr/>
      </dsp:nvSpPr>
      <dsp:spPr>
        <a:xfrm>
          <a:off x="0" y="0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A1406C-20B4-5943-8401-5558DF66EC79}">
      <dsp:nvSpPr>
        <dsp:cNvPr id="0" name=""/>
        <dsp:cNvSpPr/>
      </dsp:nvSpPr>
      <dsp:spPr>
        <a:xfrm>
          <a:off x="0" y="0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Creditor: Someone who you owe money to now</a:t>
          </a:r>
        </a:p>
      </dsp:txBody>
      <dsp:txXfrm>
        <a:off x="0" y="0"/>
        <a:ext cx="6784259" cy="484385"/>
      </dsp:txXfrm>
    </dsp:sp>
    <dsp:sp modelId="{B076BDB4-5B2B-4B4D-A7E8-C9C40BB33BB5}">
      <dsp:nvSpPr>
        <dsp:cNvPr id="0" name=""/>
        <dsp:cNvSpPr/>
      </dsp:nvSpPr>
      <dsp:spPr>
        <a:xfrm>
          <a:off x="0" y="484385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20D5EB-9937-DC4B-98BE-78168FC74112}">
      <dsp:nvSpPr>
        <dsp:cNvPr id="0" name=""/>
        <dsp:cNvSpPr/>
      </dsp:nvSpPr>
      <dsp:spPr>
        <a:xfrm>
          <a:off x="0" y="484385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Debtor: Someone who owes you money now</a:t>
          </a:r>
        </a:p>
      </dsp:txBody>
      <dsp:txXfrm>
        <a:off x="0" y="484385"/>
        <a:ext cx="6784259" cy="484385"/>
      </dsp:txXfrm>
    </dsp:sp>
    <dsp:sp modelId="{904BB851-4DB3-3347-A601-2D00FC0D9975}">
      <dsp:nvSpPr>
        <dsp:cNvPr id="0" name=""/>
        <dsp:cNvSpPr/>
      </dsp:nvSpPr>
      <dsp:spPr>
        <a:xfrm>
          <a:off x="0" y="968771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48928E-F8FE-E44B-9F8E-24D89BCF2D51}">
      <dsp:nvSpPr>
        <dsp:cNvPr id="0" name=""/>
        <dsp:cNvSpPr/>
      </dsp:nvSpPr>
      <dsp:spPr>
        <a:xfrm>
          <a:off x="0" y="968771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Liability: Something for which you will owe someone money in the future</a:t>
          </a:r>
        </a:p>
      </dsp:txBody>
      <dsp:txXfrm>
        <a:off x="0" y="968771"/>
        <a:ext cx="6784259" cy="484385"/>
      </dsp:txXfrm>
    </dsp:sp>
    <dsp:sp modelId="{314F3387-7E51-0346-ADE7-BFE07537C743}">
      <dsp:nvSpPr>
        <dsp:cNvPr id="0" name=""/>
        <dsp:cNvSpPr/>
      </dsp:nvSpPr>
      <dsp:spPr>
        <a:xfrm>
          <a:off x="0" y="1453157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46FDE9-8450-3C46-BC18-471896C62187}">
      <dsp:nvSpPr>
        <dsp:cNvPr id="0" name=""/>
        <dsp:cNvSpPr/>
      </dsp:nvSpPr>
      <dsp:spPr>
        <a:xfrm>
          <a:off x="0" y="1453157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Asset: Something which could generate money for you in future</a:t>
          </a:r>
        </a:p>
      </dsp:txBody>
      <dsp:txXfrm>
        <a:off x="0" y="1453157"/>
        <a:ext cx="6784259" cy="484385"/>
      </dsp:txXfrm>
    </dsp:sp>
    <dsp:sp modelId="{AB888BAA-D29E-AE49-AB0C-8111952AE85A}">
      <dsp:nvSpPr>
        <dsp:cNvPr id="0" name=""/>
        <dsp:cNvSpPr/>
      </dsp:nvSpPr>
      <dsp:spPr>
        <a:xfrm>
          <a:off x="0" y="1937543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F852E1-6204-8F4F-BED6-8DA2FF59F865}">
      <dsp:nvSpPr>
        <dsp:cNvPr id="0" name=""/>
        <dsp:cNvSpPr/>
      </dsp:nvSpPr>
      <dsp:spPr>
        <a:xfrm>
          <a:off x="0" y="1937543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Fixed Cost: A cost which doesn’t change much and you can’t do anything about</a:t>
          </a:r>
        </a:p>
      </dsp:txBody>
      <dsp:txXfrm>
        <a:off x="0" y="1937543"/>
        <a:ext cx="6784259" cy="484385"/>
      </dsp:txXfrm>
    </dsp:sp>
    <dsp:sp modelId="{F7C8C2BB-F6EC-934C-A876-836F4E686A2D}">
      <dsp:nvSpPr>
        <dsp:cNvPr id="0" name=""/>
        <dsp:cNvSpPr/>
      </dsp:nvSpPr>
      <dsp:spPr>
        <a:xfrm>
          <a:off x="0" y="2421929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01DA1A-F6F2-7743-ACCC-F0696A55D3C6}">
      <dsp:nvSpPr>
        <dsp:cNvPr id="0" name=""/>
        <dsp:cNvSpPr/>
      </dsp:nvSpPr>
      <dsp:spPr>
        <a:xfrm>
          <a:off x="0" y="2421929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Variable cost: A cost which can go up or down</a:t>
          </a:r>
        </a:p>
      </dsp:txBody>
      <dsp:txXfrm>
        <a:off x="0" y="2421929"/>
        <a:ext cx="6784259" cy="484385"/>
      </dsp:txXfrm>
    </dsp:sp>
    <dsp:sp modelId="{CAFD20AB-A6AF-A04B-ADDA-055EE3CFC970}">
      <dsp:nvSpPr>
        <dsp:cNvPr id="0" name=""/>
        <dsp:cNvSpPr/>
      </dsp:nvSpPr>
      <dsp:spPr>
        <a:xfrm>
          <a:off x="0" y="2906315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45898A-6A20-964E-AA31-E537BA430432}">
      <dsp:nvSpPr>
        <dsp:cNvPr id="0" name=""/>
        <dsp:cNvSpPr/>
      </dsp:nvSpPr>
      <dsp:spPr>
        <a:xfrm>
          <a:off x="0" y="2906315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Deficit: You spent more than you have brought in</a:t>
          </a:r>
        </a:p>
      </dsp:txBody>
      <dsp:txXfrm>
        <a:off x="0" y="2906315"/>
        <a:ext cx="6784259" cy="484385"/>
      </dsp:txXfrm>
    </dsp:sp>
    <dsp:sp modelId="{C8AC647A-205E-0D48-BB49-F32CFB68518D}">
      <dsp:nvSpPr>
        <dsp:cNvPr id="0" name=""/>
        <dsp:cNvSpPr/>
      </dsp:nvSpPr>
      <dsp:spPr>
        <a:xfrm>
          <a:off x="0" y="3390701"/>
          <a:ext cx="678425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6A5FFD-8A18-6E46-B80C-A45E9AF09206}">
      <dsp:nvSpPr>
        <dsp:cNvPr id="0" name=""/>
        <dsp:cNvSpPr/>
      </dsp:nvSpPr>
      <dsp:spPr>
        <a:xfrm>
          <a:off x="0" y="3390701"/>
          <a:ext cx="6784259" cy="48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Surplus: You didn’t budget correctly and have more money than you expected.</a:t>
          </a:r>
        </a:p>
      </dsp:txBody>
      <dsp:txXfrm>
        <a:off x="0" y="3390701"/>
        <a:ext cx="6784259" cy="484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53827-A1FC-4809-A6ED-21CB770B3E07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CC08-29FE-4996-B179-747F03E229B0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4C9B9-2238-43E2-9F4A-601ACC7B88B1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Capitation Grant</a:t>
          </a:r>
        </a:p>
      </dsp:txBody>
      <dsp:txXfrm>
        <a:off x="1172126" y="90072"/>
        <a:ext cx="2114937" cy="897246"/>
      </dsp:txXfrm>
    </dsp:sp>
    <dsp:sp modelId="{B0A9AC62-E8BE-4C13-B6D0-1CD94758D73A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43A5-92FF-40F8-8D87-45AB58321D96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99610-0708-47B3-8F4D-0731DB4E3664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Sale of Tickets for Events</a:t>
          </a:r>
        </a:p>
      </dsp:txBody>
      <dsp:txXfrm>
        <a:off x="4745088" y="90072"/>
        <a:ext cx="2114937" cy="897246"/>
      </dsp:txXfrm>
    </dsp:sp>
    <dsp:sp modelId="{7B828C3E-B461-4272-81BC-9519D8E53897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BFD8-A705-4DAA-B708-4EFF48EBAD28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0F179-942C-464C-925E-B5CEE29A7451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Sponsorship</a:t>
          </a:r>
        </a:p>
      </dsp:txBody>
      <dsp:txXfrm>
        <a:off x="8318049" y="90072"/>
        <a:ext cx="2114937" cy="897246"/>
      </dsp:txXfrm>
    </dsp:sp>
    <dsp:sp modelId="{57CC3283-2484-445B-96F3-B6AF7740E33D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2D8C6-80E2-4757-B1D7-7200C5490512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110B-E290-4783-A41C-0D4CE7FF174B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Sales from Shops</a:t>
          </a:r>
        </a:p>
      </dsp:txBody>
      <dsp:txXfrm>
        <a:off x="1172126" y="1727045"/>
        <a:ext cx="2114937" cy="897246"/>
      </dsp:txXfrm>
    </dsp:sp>
    <dsp:sp modelId="{C6CDEC76-55CD-461D-84A6-6F4E3597743D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66BE9-8F04-49AC-BD0D-8F6CA879D210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21622-FD03-4B65-A69F-473F2F6CEBB1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Sales from Services</a:t>
          </a:r>
        </a:p>
      </dsp:txBody>
      <dsp:txXfrm>
        <a:off x="4745088" y="1727045"/>
        <a:ext cx="2114937" cy="897246"/>
      </dsp:txXfrm>
    </dsp:sp>
    <dsp:sp modelId="{2EE7EBF1-F8F0-4CEC-8533-4CBCDA1312AA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BDE7D-AAD1-4E21-96D2-DA6178C384FA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E2C36-FCD9-4B8B-8556-C78D5F3D6683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Gifts / Bequests</a:t>
          </a:r>
        </a:p>
      </dsp:txBody>
      <dsp:txXfrm>
        <a:off x="8318049" y="1727045"/>
        <a:ext cx="2114937" cy="897246"/>
      </dsp:txXfrm>
    </dsp:sp>
    <dsp:sp modelId="{F743739E-B7D8-4EB0-9899-EF9F6DFAA75D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FA49B-1454-424A-BD5A-B40AF2CC33E9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0E74-2AB2-469F-B993-8A6B07FA0091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Surpluses from previous years</a:t>
          </a:r>
        </a:p>
      </dsp:txBody>
      <dsp:txXfrm>
        <a:off x="1172126" y="3364019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C133-0431-8E4D-A4BF-BB955E034360}">
      <dsp:nvSpPr>
        <dsp:cNvPr id="0" name=""/>
        <dsp:cNvSpPr/>
      </dsp:nvSpPr>
      <dsp:spPr>
        <a:xfrm>
          <a:off x="0" y="302436"/>
          <a:ext cx="5291663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the incomes we can predict – amount and time</a:t>
          </a:r>
        </a:p>
      </dsp:txBody>
      <dsp:txXfrm>
        <a:off x="19904" y="322340"/>
        <a:ext cx="5251855" cy="367937"/>
      </dsp:txXfrm>
    </dsp:sp>
    <dsp:sp modelId="{6F25DF15-CC79-F844-ABDD-66D676FC782B}">
      <dsp:nvSpPr>
        <dsp:cNvPr id="0" name=""/>
        <dsp:cNvSpPr/>
      </dsp:nvSpPr>
      <dsp:spPr>
        <a:xfrm>
          <a:off x="0" y="759141"/>
          <a:ext cx="5291663" cy="40774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the incomes we can’t predict but are likely</a:t>
          </a:r>
        </a:p>
      </dsp:txBody>
      <dsp:txXfrm>
        <a:off x="19904" y="779045"/>
        <a:ext cx="5251855" cy="367937"/>
      </dsp:txXfrm>
    </dsp:sp>
    <dsp:sp modelId="{9EF80CC4-D4F9-D644-BCE8-6320ADB2907A}">
      <dsp:nvSpPr>
        <dsp:cNvPr id="0" name=""/>
        <dsp:cNvSpPr/>
      </dsp:nvSpPr>
      <dsp:spPr>
        <a:xfrm>
          <a:off x="0" y="1215846"/>
          <a:ext cx="5291663" cy="4077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 the incomes we think are unlikely</a:t>
          </a:r>
        </a:p>
      </dsp:txBody>
      <dsp:txXfrm>
        <a:off x="19904" y="1235750"/>
        <a:ext cx="5251855" cy="367937"/>
      </dsp:txXfrm>
    </dsp:sp>
    <dsp:sp modelId="{9C1ABA01-CC05-BC46-895D-67365AB31AE2}">
      <dsp:nvSpPr>
        <dsp:cNvPr id="0" name=""/>
        <dsp:cNvSpPr/>
      </dsp:nvSpPr>
      <dsp:spPr>
        <a:xfrm>
          <a:off x="0" y="1672551"/>
          <a:ext cx="5291663" cy="4077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Then…</a:t>
          </a:r>
        </a:p>
      </dsp:txBody>
      <dsp:txXfrm>
        <a:off x="19904" y="1692455"/>
        <a:ext cx="5251855" cy="367937"/>
      </dsp:txXfrm>
    </dsp:sp>
    <dsp:sp modelId="{E5961CAE-256C-E34D-A6C0-87C6DCCEA1D3}">
      <dsp:nvSpPr>
        <dsp:cNvPr id="0" name=""/>
        <dsp:cNvSpPr/>
      </dsp:nvSpPr>
      <dsp:spPr>
        <a:xfrm>
          <a:off x="0" y="2129257"/>
          <a:ext cx="5291663" cy="4077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the expenditures we can predict – amount and time</a:t>
          </a:r>
        </a:p>
      </dsp:txBody>
      <dsp:txXfrm>
        <a:off x="19904" y="2149161"/>
        <a:ext cx="5251855" cy="367937"/>
      </dsp:txXfrm>
    </dsp:sp>
    <dsp:sp modelId="{8D76C8BE-7B2B-914E-9430-4A11C9620837}">
      <dsp:nvSpPr>
        <dsp:cNvPr id="0" name=""/>
        <dsp:cNvSpPr/>
      </dsp:nvSpPr>
      <dsp:spPr>
        <a:xfrm>
          <a:off x="0" y="2585962"/>
          <a:ext cx="5291663" cy="40774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 the expenditures we can’t predict but are likely</a:t>
          </a:r>
        </a:p>
      </dsp:txBody>
      <dsp:txXfrm>
        <a:off x="19904" y="2605866"/>
        <a:ext cx="5251855" cy="367937"/>
      </dsp:txXfrm>
    </dsp:sp>
    <dsp:sp modelId="{4E0C238B-B459-ED4E-BD66-2BCA7E3AA6F2}">
      <dsp:nvSpPr>
        <dsp:cNvPr id="0" name=""/>
        <dsp:cNvSpPr/>
      </dsp:nvSpPr>
      <dsp:spPr>
        <a:xfrm>
          <a:off x="0" y="3042667"/>
          <a:ext cx="5291663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 a crystal ball for the rest</a:t>
          </a:r>
        </a:p>
      </dsp:txBody>
      <dsp:txXfrm>
        <a:off x="19904" y="3062571"/>
        <a:ext cx="5251855" cy="36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0AFCD-57FF-46A3-91AA-F6BD4D1AE1F7}">
      <dsp:nvSpPr>
        <dsp:cNvPr id="0" name=""/>
        <dsp:cNvSpPr/>
      </dsp:nvSpPr>
      <dsp:spPr>
        <a:xfrm>
          <a:off x="679050" y="37693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5F2E3-48DB-4A5F-83C3-16DB7D44C141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192FA-CA00-4559-9979-BD3BC2CAEEF2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Incomes receivable with times</a:t>
          </a:r>
        </a:p>
      </dsp:txBody>
      <dsp:txXfrm>
        <a:off x="75768" y="2851938"/>
        <a:ext cx="3093750" cy="720000"/>
      </dsp:txXfrm>
    </dsp:sp>
    <dsp:sp modelId="{0F971317-EA21-4724-826C-F51F4098D390}">
      <dsp:nvSpPr>
        <dsp:cNvPr id="0" name=""/>
        <dsp:cNvSpPr/>
      </dsp:nvSpPr>
      <dsp:spPr>
        <a:xfrm>
          <a:off x="4314206" y="37693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6CC53-2814-47E1-8F00-E117EEDA5412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03C48-25E0-43A8-A701-C50822739D6F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Expenditures payable with times</a:t>
          </a:r>
        </a:p>
      </dsp:txBody>
      <dsp:txXfrm>
        <a:off x="3710925" y="2851938"/>
        <a:ext cx="3093750" cy="720000"/>
      </dsp:txXfrm>
    </dsp:sp>
    <dsp:sp modelId="{4B3B3E34-E08C-4E18-8F27-785CC3DA109A}">
      <dsp:nvSpPr>
        <dsp:cNvPr id="0" name=""/>
        <dsp:cNvSpPr/>
      </dsp:nvSpPr>
      <dsp:spPr>
        <a:xfrm>
          <a:off x="7949362" y="37693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D539D-EFDF-48E6-9F23-2DA5EF5954BA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3FDEC-1492-4668-BD9B-BE6C020EA91C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Balance per period</a:t>
          </a:r>
        </a:p>
      </dsp:txBody>
      <dsp:txXfrm>
        <a:off x="7346081" y="2851938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9445A-8BC5-124F-A780-8EEF81883631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Sometimes unexpected bad stuff can happen</a:t>
          </a:r>
        </a:p>
      </dsp:txBody>
      <dsp:txXfrm>
        <a:off x="3433446" y="70578"/>
        <a:ext cx="3648708" cy="1265378"/>
      </dsp:txXfrm>
    </dsp:sp>
    <dsp:sp modelId="{60CD1ADF-C379-1B46-B9A6-5B5611DD99B1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It’s less likely when we plan properly</a:t>
          </a:r>
        </a:p>
      </dsp:txBody>
      <dsp:txXfrm>
        <a:off x="3433446" y="1542979"/>
        <a:ext cx="3648708" cy="1265378"/>
      </dsp:txXfrm>
    </dsp:sp>
    <dsp:sp modelId="{08CE7802-9497-D140-B4AB-CCFED1CD576B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 need to either reduce our outgoings or increase our incomes</a:t>
          </a:r>
        </a:p>
      </dsp:txBody>
      <dsp:txXfrm>
        <a:off x="3433446" y="3015380"/>
        <a:ext cx="3648708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F79C3-E974-43A1-8FD1-23C4EA646D5A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FF02-713F-4C45-8DC4-FEAF10952F4D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much trouble would not paying this land us in?</a:t>
          </a:r>
        </a:p>
      </dsp:txBody>
      <dsp:txXfrm>
        <a:off x="417971" y="2442842"/>
        <a:ext cx="2889450" cy="720000"/>
      </dsp:txXfrm>
    </dsp:sp>
    <dsp:sp modelId="{B609509A-604C-4378-AC78-38820280ED3F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F5953-664C-4DB6-B854-C7656CBF26B7}">
      <dsp:nvSpPr>
        <dsp:cNvPr id="0" name=""/>
        <dsp:cNvSpPr/>
      </dsp:nvSpPr>
      <dsp:spPr>
        <a:xfrm>
          <a:off x="3813074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much trouble would paying this cause for our cash position?</a:t>
          </a:r>
        </a:p>
      </dsp:txBody>
      <dsp:txXfrm>
        <a:off x="3813074" y="2442842"/>
        <a:ext cx="2889450" cy="720000"/>
      </dsp:txXfrm>
    </dsp:sp>
    <dsp:sp modelId="{B4EC116E-0E2D-4F4F-B590-A92D3DEF9E59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EE455-B7F9-48CC-81F2-AE61C86D5EC8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we communicate with the creditor to spread or delay the payment?</a:t>
          </a:r>
        </a:p>
      </dsp:txBody>
      <dsp:txXfrm>
        <a:off x="7208178" y="2442842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C8FA7-8463-DA4A-8C06-0EE3A2DFDBD4}">
      <dsp:nvSpPr>
        <dsp:cNvPr id="0" name=""/>
        <dsp:cNvSpPr/>
      </dsp:nvSpPr>
      <dsp:spPr>
        <a:xfrm>
          <a:off x="0" y="65411"/>
          <a:ext cx="6263640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They have mouths to feed too</a:t>
          </a:r>
        </a:p>
      </dsp:txBody>
      <dsp:txXfrm>
        <a:off x="84538" y="149949"/>
        <a:ext cx="6094564" cy="1562692"/>
      </dsp:txXfrm>
    </dsp:sp>
    <dsp:sp modelId="{AC5946AA-FA98-CA4B-8A0F-E2294C513395}">
      <dsp:nvSpPr>
        <dsp:cNvPr id="0" name=""/>
        <dsp:cNvSpPr/>
      </dsp:nvSpPr>
      <dsp:spPr>
        <a:xfrm>
          <a:off x="0" y="1886459"/>
          <a:ext cx="6263640" cy="17317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They aren’t as stable and secure as you are (believe it or not)</a:t>
          </a:r>
        </a:p>
      </dsp:txBody>
      <dsp:txXfrm>
        <a:off x="84538" y="1970997"/>
        <a:ext cx="6094564" cy="1562692"/>
      </dsp:txXfrm>
    </dsp:sp>
    <dsp:sp modelId="{3F183DE4-DE6D-D641-A06A-EC9B3008136F}">
      <dsp:nvSpPr>
        <dsp:cNvPr id="0" name=""/>
        <dsp:cNvSpPr/>
      </dsp:nvSpPr>
      <dsp:spPr>
        <a:xfrm>
          <a:off x="0" y="3707508"/>
          <a:ext cx="6263640" cy="17317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If they go out on a limb for you, make sure you secure their payment as soon as you possibly can</a:t>
          </a:r>
        </a:p>
      </dsp:txBody>
      <dsp:txXfrm>
        <a:off x="84538" y="3792046"/>
        <a:ext cx="6094564" cy="156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3FCC-BB79-0669-C3AB-D80328F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846FA-CC3A-2644-3B38-9A2DC474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0907-DBF3-C9F4-F3DF-2351E85D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B5C4-90DE-E792-FEC0-9B543464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0BE7-4D41-BDB1-6C22-10ED0D89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13F4-E327-1D48-E8D9-48EF5C6A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76859-DBF5-1A0F-B0CF-A06E4271C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B10-DADB-90C6-5262-4B33FD3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C07B-12F5-DE89-789A-76D4EED6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96D8-1E28-E690-E1B1-3DA17A14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0B277-7D37-25AF-A0C0-75D411E9F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27D63-B9C8-1808-D17A-0607A5F8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12F5-A06E-D9CD-6D1D-629B538C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98FDF-C77F-9C12-E03D-CD14DA3C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0F43-7DCA-9EEB-1662-8C1BE15E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FB4F-EDB7-6BC5-6361-EFB094C6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DF35-C136-5DBC-61B5-920EBCC6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ECA2-4474-7F11-D5D0-5D78E439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0AD3-6539-0388-3A72-D367137E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2B45-2501-58F9-C29B-3C7B1459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A49F-A7CC-9CD6-AC49-81F9A988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11688-BADE-C249-CE08-AEC056AB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D752-9681-6A57-4374-8EAE6F7D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86E1D-8F67-B048-E467-6EC9FB10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8D79-8EC0-B1D4-CDFB-50464F7C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DAA4-26A1-E848-5BA4-0EB0E067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9E64-8C9F-8E61-5939-143AB075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34BDA-9FA2-1CA6-240E-01D9663C7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AB2A9-FA15-FC80-5F35-5B68FD2F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8A3D7-5A68-F99C-4216-0AF0759C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9E5D-2A19-9720-E903-D26509D7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3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70BB-32D2-8317-2736-7853836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1EE91-0764-C990-3D8B-F674C66F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79B12-6898-09B7-179E-933D53C49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F8756-60C4-0DDE-0FA9-3569E36F1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40192-1309-AC18-C05A-0EFBDFD6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2148D-CA72-6E08-DB65-0253BA9F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59DC8-8096-439A-B97E-99A92E72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F63B5-AA93-C1F3-697E-159CAFFB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6C4E-8116-35E7-9454-0C82508B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31172-D81D-68E7-C9E9-787B8B6D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005D2-F19D-24E4-32C2-5113C256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A8BA9-3E96-1CD3-CE5E-EA33318A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055D8-D309-EF3B-79E4-79C2AE2F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ED616-970C-269F-D185-7A50A618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76E1D-2B7D-ADBA-20D4-4086C522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4BA3-21B5-694A-E9AB-C3D5E6E5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9154-EA4F-A20D-30E4-2BB7F928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235DA-2CC4-ED38-F8FC-DE520470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43625-D433-AE3C-1400-C489C6E3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C1E1D-BB36-96A5-00F2-3EDC8DA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103B8-5BA4-44AF-7E33-F291F8FD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78E0-57D9-C18D-EBD8-78AD8733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CDCB5-1758-F6DD-FE97-D51540916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64FE8-B16A-A93B-CBB2-F3D8FBA04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EF4B7-B8D7-CA00-D83C-92CF61E8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43EE4-59CC-E772-EA3C-951D94AD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6E550-B3AF-198C-B2F8-240B2A1A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7AF62-F76D-3363-4FAA-10756D1B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1BB1-2D82-E5A5-C50F-DEB6FB98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53EBC-DC3D-8361-2A06-AA57FAB09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DAF7-8064-BE4A-B808-3DBD20E89EE5}" type="datetimeFigureOut">
              <a:rPr lang="en-US" smtClean="0"/>
              <a:t>7/19/23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E5BD8-A1A3-437F-A7A6-4C9288D8B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4AAA0-582B-57AE-9DCF-98E8B6BCB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566D-2DA9-3B49-8A46-ADA1DA510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ystal_ball_by_Ron_Bodoh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D62C-6CA1-BD0D-6D00-053F9DC8A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and reporting on finances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C6689C-2AE4-281F-2C64-B66165A93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274" y="4534239"/>
            <a:ext cx="3239452" cy="17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C2EC2-9D97-1727-3CDE-D34A737C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Elements of a trackable budget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1D134-FEF4-BB1E-4EC3-AE4066AFA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2993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13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1B619-5211-BB4C-3A32-AA217179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What is a trackable budget?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2BA2942-4350-FE99-5E1F-4DF1B016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The financial resource available to you now</a:t>
            </a:r>
          </a:p>
          <a:p>
            <a:r>
              <a:rPr lang="en-US" sz="2000" dirty="0"/>
              <a:t>When more money will be available</a:t>
            </a:r>
          </a:p>
          <a:p>
            <a:r>
              <a:rPr lang="en-US" sz="2000" dirty="0"/>
              <a:t>Who you will come under pressure from for money</a:t>
            </a:r>
          </a:p>
          <a:p>
            <a:r>
              <a:rPr lang="en-US" sz="2000" dirty="0"/>
              <a:t>Who you need to put pressure on for money</a:t>
            </a:r>
          </a:p>
          <a:p>
            <a:r>
              <a:rPr lang="en-US" sz="2000" dirty="0"/>
              <a:t>When to plan to order things and spend</a:t>
            </a:r>
          </a:p>
        </p:txBody>
      </p:sp>
      <p:pic>
        <p:nvPicPr>
          <p:cNvPr id="13" name="Picture 4" descr="Graph on document with pen">
            <a:extLst>
              <a:ext uri="{FF2B5EF4-FFF2-40B4-BE49-F238E27FC236}">
                <a16:creationId xmlns:a16="http://schemas.microsoft.com/office/drawing/2014/main" id="{CC548F9B-B5C3-58A2-44FE-6EE4ACF1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9" r="18247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706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6B08-E5EE-43B6-474E-B3745DC9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book-keeper, get a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E620-4F61-FD78-6453-67A97B2B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spreadsheet is easy to use and doesn’t lie</a:t>
            </a:r>
          </a:p>
          <a:p>
            <a:r>
              <a:rPr lang="en-US" dirty="0"/>
              <a:t>Populate it with every fixed cost and guaranteed income you have</a:t>
            </a:r>
          </a:p>
          <a:p>
            <a:r>
              <a:rPr lang="en-US" dirty="0"/>
              <a:t>Fill it in every day – takes 5 minutes</a:t>
            </a:r>
          </a:p>
          <a:p>
            <a:r>
              <a:rPr lang="en-US" dirty="0"/>
              <a:t>Reconcile your Spreadsheet with your bank statement each time one comes in.</a:t>
            </a:r>
          </a:p>
          <a:p>
            <a:r>
              <a:rPr lang="en-US" dirty="0"/>
              <a:t>Here’s one (well, two) we made earlier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C0B7-3A80-DCC1-3EA2-4816A8C4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QR Code for spreadsheet</a:t>
            </a:r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87EC44DD-1F31-F0E0-052E-C945AFCD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705DE-FA2E-8CF6-E118-CBAD957C6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396A-EEE3-7E80-C646-DD449532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When things go wrong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F7DBC2-3E00-3BF1-F3B6-DE43FD1D7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177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6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A578F-FACB-9BA3-9F5C-8C816E8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Rank your existing debts if funds are low, then ask yourself…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9A964-AC0C-4D2E-C677-BD88B0368AC1}"/>
              </a:ext>
            </a:extLst>
          </p:cNvPr>
          <p:cNvSpPr txBox="1"/>
          <p:nvPr/>
        </p:nvSpPr>
        <p:spPr>
          <a:xfrm>
            <a:off x="10253272" y="989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007DF29-5F6A-612F-8792-30B500903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38358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69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A58C8-5C57-8ACC-00C2-34B28147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35364" b="13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DFD54-BDF6-3441-9306-AE93171F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Aviate, Navigate, Communicate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C207-9D65-C546-77DA-763653BB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Don’t stop paying important items</a:t>
            </a:r>
          </a:p>
          <a:p>
            <a:pPr marL="0" indent="0">
              <a:buNone/>
            </a:pPr>
            <a:r>
              <a:rPr lang="en-US" sz="1700" dirty="0"/>
              <a:t>Do </a:t>
            </a:r>
            <a:r>
              <a:rPr lang="en-US" sz="1700" dirty="0" err="1"/>
              <a:t>prioritise</a:t>
            </a:r>
            <a:r>
              <a:rPr lang="en-US" sz="1700" dirty="0"/>
              <a:t> and be prepared to go without some activities – choose carefully</a:t>
            </a:r>
          </a:p>
          <a:p>
            <a:pPr marL="0" indent="0">
              <a:buNone/>
            </a:pPr>
            <a:r>
              <a:rPr lang="en-US" sz="1700" dirty="0"/>
              <a:t>Be prepared for uncomfortable conversations with creditors, who will want evidence of your position</a:t>
            </a:r>
          </a:p>
        </p:txBody>
      </p:sp>
    </p:spTree>
    <p:extLst>
      <p:ext uri="{BB962C8B-B14F-4D97-AF65-F5344CB8AC3E}">
        <p14:creationId xmlns:p14="http://schemas.microsoft.com/office/powerpoint/2010/main" val="65818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1817-8418-D6B0-7667-F0985678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accent5"/>
                </a:solidFill>
              </a:rPr>
              <a:t>Recognise that most suppliers are small companies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72D82A-DF1F-3BA0-DFF6-01EB43B50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09416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57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2C5D-9B38-BF86-2224-2A8D4436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ever 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8D22-A559-38AE-0756-B65A32803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Fail to pay your staff on time or even suggest that might happen</a:t>
            </a:r>
          </a:p>
          <a:p>
            <a:r>
              <a:rPr lang="en-US" dirty="0"/>
              <a:t>Agree to spend more money than you expect to have available within 28 days on anything where payment is likely to be demanded before 28 days</a:t>
            </a:r>
          </a:p>
          <a:p>
            <a:r>
              <a:rPr lang="en-US" dirty="0"/>
              <a:t>Take money you aren’t legitimately and explicitly entitled to.</a:t>
            </a:r>
          </a:p>
        </p:txBody>
      </p:sp>
    </p:spTree>
    <p:extLst>
      <p:ext uri="{BB962C8B-B14F-4D97-AF65-F5344CB8AC3E}">
        <p14:creationId xmlns:p14="http://schemas.microsoft.com/office/powerpoint/2010/main" val="199725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Desk with productivity items">
            <a:extLst>
              <a:ext uri="{FF2B5EF4-FFF2-40B4-BE49-F238E27FC236}">
                <a16:creationId xmlns:a16="http://schemas.microsoft.com/office/drawing/2014/main" id="{F4FE1156-A970-C62A-7A5D-D707AF32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1CC84-509A-8435-9354-393E93B6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On this afternoon’s show…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F808-6049-EFAD-DDB1-6E41B417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Basics of union finances</a:t>
            </a:r>
          </a:p>
          <a:p>
            <a:r>
              <a:rPr lang="en-US" sz="2000"/>
              <a:t>Planning for the whole year</a:t>
            </a:r>
          </a:p>
          <a:p>
            <a:r>
              <a:rPr lang="en-US" sz="2000"/>
              <a:t>Setting a plan and tracking it</a:t>
            </a:r>
          </a:p>
          <a:p>
            <a:r>
              <a:rPr lang="en-US" sz="2000"/>
              <a:t>Reporting and discussing finances</a:t>
            </a:r>
          </a:p>
        </p:txBody>
      </p:sp>
    </p:spTree>
    <p:extLst>
      <p:ext uri="{BB962C8B-B14F-4D97-AF65-F5344CB8AC3E}">
        <p14:creationId xmlns:p14="http://schemas.microsoft.com/office/powerpoint/2010/main" val="195402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6B3AEFFC-A2FF-7920-ED0D-B428CCB04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7627" b="81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A0C2E-F9FC-6EDD-3018-A77BBE97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Some Jargon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350320A-BBC7-7D93-E9D0-C6965047E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410195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08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AFF0A-B300-E270-9ACD-531022C7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Basics of Union Finances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78C4-E803-087C-4713-1196F131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Main sources of funding for SUs?</a:t>
            </a:r>
          </a:p>
          <a:p>
            <a:r>
              <a:rPr lang="en-US" sz="3600" dirty="0"/>
              <a:t>GO!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785395E9-5451-0E55-E242-894C7E451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8" r="190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53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74216-873B-14CA-7982-A211451C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09170-1C02-FA1B-AB78-169CC021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Where do we get our money?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20265C1-875B-FF9F-147F-4DD3BBB52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772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775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5D6B3-DED1-79F5-113C-FA9880DE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47" b="55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8C7C2-AD1E-C4D9-6C93-BEC1AB5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Some things we can predict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41E1D-B779-F337-7D44-ACD05A29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Some things we can’t. Let’s do some thinking.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A5616-DA5F-BFFF-96E4-0E8869572BE1}"/>
              </a:ext>
            </a:extLst>
          </p:cNvPr>
          <p:cNvSpPr txBox="1"/>
          <p:nvPr/>
        </p:nvSpPr>
        <p:spPr>
          <a:xfrm>
            <a:off x="3523488" y="6858000"/>
            <a:ext cx="866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Crystal_ball_by_Ron_Bodoh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1039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EA4F-4F95-5D5F-43C9-23638115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Ballgazing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10265-03EB-6FF4-4484-84BFE382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6" r="10746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2AEDB9-0BF6-DFF8-580E-FBB752EB1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13394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710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B24C95-5D7A-560E-2685-FA2A53EC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 your first column doesn’t align with the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06FA-4678-77C3-A8A0-955171E9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have now understood the basic financial management problem</a:t>
            </a:r>
          </a:p>
        </p:txBody>
      </p:sp>
    </p:spTree>
    <p:extLst>
      <p:ext uri="{BB962C8B-B14F-4D97-AF65-F5344CB8AC3E}">
        <p14:creationId xmlns:p14="http://schemas.microsoft.com/office/powerpoint/2010/main" val="351014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0" descr="Calculator and notepad">
            <a:extLst>
              <a:ext uri="{FF2B5EF4-FFF2-40B4-BE49-F238E27FC236}">
                <a16:creationId xmlns:a16="http://schemas.microsoft.com/office/drawing/2014/main" id="{37514E6C-8809-4A1E-269E-62D22E6E6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0" b="445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1D48C-1AA7-30B9-BFC2-B7523C50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So let’s prepare a budget</a:t>
            </a:r>
          </a:p>
        </p:txBody>
      </p:sp>
    </p:spTree>
    <p:extLst>
      <p:ext uri="{BB962C8B-B14F-4D97-AF65-F5344CB8AC3E}">
        <p14:creationId xmlns:p14="http://schemas.microsoft.com/office/powerpoint/2010/main" val="31502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8D07A76B-4C11-554A-BEC7-97832FEFDF23}">
  <we:reference id="wa200001745" version="1.0.1.5" store="en-GB" storeType="OMEX"/>
  <we:alternateReferences>
    <we:reference id="WA200001745" version="1.0.1.5" store="WA20000174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4E2103E-8616-7240-B951-292D1A5D1879}">
  <we:reference id="wa104381063" version="1.0.0.1" store="en-GB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611</Words>
  <Application>Microsoft Macintosh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Office Theme</vt:lpstr>
      <vt:lpstr>Managing and reporting on finances</vt:lpstr>
      <vt:lpstr>On this afternoon’s show…</vt:lpstr>
      <vt:lpstr>Some Jargon</vt:lpstr>
      <vt:lpstr>Basics of Union Finances</vt:lpstr>
      <vt:lpstr>Where do we get our money?</vt:lpstr>
      <vt:lpstr>Some things we can predict</vt:lpstr>
      <vt:lpstr>Ballgazing</vt:lpstr>
      <vt:lpstr>If your first column doesn’t align with the second…</vt:lpstr>
      <vt:lpstr>So let’s prepare a budget</vt:lpstr>
      <vt:lpstr>Elements of a trackable budget</vt:lpstr>
      <vt:lpstr>What is a trackable budget?</vt:lpstr>
      <vt:lpstr>If you don’t have a book-keeper, get a spreadsheet</vt:lpstr>
      <vt:lpstr>QR Code for spreadsheet</vt:lpstr>
      <vt:lpstr>When things go wrong</vt:lpstr>
      <vt:lpstr>Rank your existing debts if funds are low, then ask yourself…</vt:lpstr>
      <vt:lpstr>Aviate, Navigate, Communicate</vt:lpstr>
      <vt:lpstr>Recognise that most suppliers are small companies</vt:lpstr>
      <vt:lpstr>Never ever ever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reporting on finances</dc:title>
  <dc:creator>Ben Archibald</dc:creator>
  <cp:lastModifiedBy>Ben Archibald</cp:lastModifiedBy>
  <cp:revision>2</cp:revision>
  <dcterms:created xsi:type="dcterms:W3CDTF">2022-09-07T16:01:05Z</dcterms:created>
  <dcterms:modified xsi:type="dcterms:W3CDTF">2023-07-19T15:10:07Z</dcterms:modified>
</cp:coreProperties>
</file>